
<file path=[Content_Types].xml><?xml version="1.0" encoding="utf-8"?>
<Types xmlns="http://schemas.openxmlformats.org/package/2006/content-types">
  <Default Extension="xml" ContentType="application/xml"/>
  <Default Extension="doc" ContentType="application/msword"/>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wdp" ContentType="image/vnd.ms-photo"/>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65"/>
  </p:notesMasterIdLst>
  <p:handoutMasterIdLst>
    <p:handoutMasterId r:id="rId66"/>
  </p:handoutMasterIdLst>
  <p:sldIdLst>
    <p:sldId id="256" r:id="rId2"/>
    <p:sldId id="382" r:id="rId3"/>
    <p:sldId id="335" r:id="rId4"/>
    <p:sldId id="384" r:id="rId5"/>
    <p:sldId id="385" r:id="rId6"/>
    <p:sldId id="386" r:id="rId7"/>
    <p:sldId id="387" r:id="rId8"/>
    <p:sldId id="388" r:id="rId9"/>
    <p:sldId id="389" r:id="rId10"/>
    <p:sldId id="390" r:id="rId11"/>
    <p:sldId id="391" r:id="rId12"/>
    <p:sldId id="392" r:id="rId13"/>
    <p:sldId id="393" r:id="rId14"/>
    <p:sldId id="394" r:id="rId15"/>
    <p:sldId id="395" r:id="rId16"/>
    <p:sldId id="396" r:id="rId17"/>
    <p:sldId id="397" r:id="rId18"/>
    <p:sldId id="398" r:id="rId19"/>
    <p:sldId id="355" r:id="rId20"/>
    <p:sldId id="356" r:id="rId21"/>
    <p:sldId id="357" r:id="rId22"/>
    <p:sldId id="358" r:id="rId23"/>
    <p:sldId id="359" r:id="rId24"/>
    <p:sldId id="360" r:id="rId25"/>
    <p:sldId id="334" r:id="rId26"/>
    <p:sldId id="361" r:id="rId27"/>
    <p:sldId id="362" r:id="rId28"/>
    <p:sldId id="363" r:id="rId29"/>
    <p:sldId id="364" r:id="rId30"/>
    <p:sldId id="365" r:id="rId31"/>
    <p:sldId id="366" r:id="rId32"/>
    <p:sldId id="367" r:id="rId33"/>
    <p:sldId id="368" r:id="rId34"/>
    <p:sldId id="369" r:id="rId35"/>
    <p:sldId id="370" r:id="rId36"/>
    <p:sldId id="371" r:id="rId37"/>
    <p:sldId id="372" r:id="rId38"/>
    <p:sldId id="373" r:id="rId39"/>
    <p:sldId id="374" r:id="rId40"/>
    <p:sldId id="375" r:id="rId41"/>
    <p:sldId id="376" r:id="rId42"/>
    <p:sldId id="377" r:id="rId43"/>
    <p:sldId id="378" r:id="rId44"/>
    <p:sldId id="379" r:id="rId45"/>
    <p:sldId id="380" r:id="rId46"/>
    <p:sldId id="381" r:id="rId47"/>
    <p:sldId id="337" r:id="rId48"/>
    <p:sldId id="338" r:id="rId49"/>
    <p:sldId id="339" r:id="rId50"/>
    <p:sldId id="340" r:id="rId51"/>
    <p:sldId id="341" r:id="rId52"/>
    <p:sldId id="342" r:id="rId53"/>
    <p:sldId id="343" r:id="rId54"/>
    <p:sldId id="344" r:id="rId55"/>
    <p:sldId id="345" r:id="rId56"/>
    <p:sldId id="346" r:id="rId57"/>
    <p:sldId id="348" r:id="rId58"/>
    <p:sldId id="349" r:id="rId59"/>
    <p:sldId id="350" r:id="rId60"/>
    <p:sldId id="351" r:id="rId61"/>
    <p:sldId id="352" r:id="rId62"/>
    <p:sldId id="353" r:id="rId63"/>
    <p:sldId id="354" r:id="rId64"/>
  </p:sldIdLst>
  <p:sldSz cx="9144000" cy="6858000" type="screen4x3"/>
  <p:notesSz cx="6735763" cy="9866313"/>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78">
          <p15:clr>
            <a:srgbClr val="A4A3A4"/>
          </p15:clr>
        </p15:guide>
        <p15:guide id="2" orient="horz" pos="3793">
          <p15:clr>
            <a:srgbClr val="A4A3A4"/>
          </p15:clr>
        </p15:guide>
        <p15:guide id="3" orient="horz" pos="1026">
          <p15:clr>
            <a:srgbClr val="A4A3A4"/>
          </p15:clr>
        </p15:guide>
        <p15:guide id="4" orient="horz" pos="890">
          <p15:clr>
            <a:srgbClr val="A4A3A4"/>
          </p15:clr>
        </p15:guide>
        <p15:guide id="5" orient="horz" pos="210">
          <p15:clr>
            <a:srgbClr val="A4A3A4"/>
          </p15:clr>
        </p15:guide>
        <p15:guide id="6" orient="horz" pos="1842">
          <p15:clr>
            <a:srgbClr val="A4A3A4"/>
          </p15:clr>
        </p15:guide>
        <p15:guide id="7" orient="horz" pos="2840">
          <p15:clr>
            <a:srgbClr val="A4A3A4"/>
          </p15:clr>
        </p15:guide>
        <p15:guide id="8" pos="3243">
          <p15:clr>
            <a:srgbClr val="A4A3A4"/>
          </p15:clr>
        </p15:guide>
        <p15:guide id="9" pos="5239">
          <p15:clr>
            <a:srgbClr val="A4A3A4"/>
          </p15:clr>
        </p15:guide>
        <p15:guide id="10" pos="521">
          <p15:clr>
            <a:srgbClr val="A4A3A4"/>
          </p15:clr>
        </p15:guide>
        <p15:guide id="11" pos="5556">
          <p15:clr>
            <a:srgbClr val="A4A3A4"/>
          </p15:clr>
        </p15:guide>
        <p15:guide id="12" pos="24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3108">
          <p15:clr>
            <a:srgbClr val="A4A3A4"/>
          </p15:clr>
        </p15:guide>
        <p15:guide id="4" pos="212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697D"/>
    <a:srgbClr val="C65C44"/>
    <a:srgbClr val="00B2A9"/>
    <a:srgbClr val="95B3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700" autoAdjust="0"/>
    <p:restoredTop sz="94645"/>
  </p:normalViewPr>
  <p:slideViewPr>
    <p:cSldViewPr showGuides="1">
      <p:cViewPr varScale="1">
        <p:scale>
          <a:sx n="143" d="100"/>
          <a:sy n="143" d="100"/>
        </p:scale>
        <p:origin x="432" y="192"/>
      </p:cViewPr>
      <p:guideLst>
        <p:guide orient="horz" pos="2478"/>
        <p:guide orient="horz" pos="3793"/>
        <p:guide orient="horz" pos="1026"/>
        <p:guide orient="horz" pos="890"/>
        <p:guide orient="horz" pos="210"/>
        <p:guide orient="horz" pos="1842"/>
        <p:guide orient="horz" pos="2840"/>
        <p:guide pos="3243"/>
        <p:guide pos="5239"/>
        <p:guide pos="521"/>
        <p:guide pos="5556"/>
        <p:guide pos="249"/>
      </p:guideLst>
    </p:cSldViewPr>
  </p:slideViewPr>
  <p:notesTextViewPr>
    <p:cViewPr>
      <p:scale>
        <a:sx n="100" d="100"/>
        <a:sy n="100" d="100"/>
      </p:scale>
      <p:origin x="0" y="0"/>
    </p:cViewPr>
  </p:notesTextViewPr>
  <p:sorterViewPr>
    <p:cViewPr>
      <p:scale>
        <a:sx n="160" d="100"/>
        <a:sy n="160" d="100"/>
      </p:scale>
      <p:origin x="0" y="0"/>
    </p:cViewPr>
  </p:sorterViewPr>
  <p:notesViewPr>
    <p:cSldViewPr showGuides="1">
      <p:cViewPr varScale="1">
        <p:scale>
          <a:sx n="83" d="100"/>
          <a:sy n="83" d="100"/>
        </p:scale>
        <p:origin x="-3108" y="-84"/>
      </p:cViewPr>
      <p:guideLst>
        <p:guide orient="horz" pos="2880"/>
        <p:guide pos="2160"/>
        <p:guide orient="horz" pos="3108"/>
        <p:guide pos="212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notesMaster" Target="notesMasters/notesMaster1.xml"/><Relationship Id="rId66" Type="http://schemas.openxmlformats.org/officeDocument/2006/relationships/handoutMaster" Target="handoutMasters/handoutMaster1.xml"/><Relationship Id="rId67" Type="http://schemas.openxmlformats.org/officeDocument/2006/relationships/presProps" Target="presProps.xml"/><Relationship Id="rId68" Type="http://schemas.openxmlformats.org/officeDocument/2006/relationships/viewProps" Target="viewProps.xml"/><Relationship Id="rId69" Type="http://schemas.openxmlformats.org/officeDocument/2006/relationships/theme" Target="theme/theme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lang="fi-FI" sz="800" dirty="0">
              <a:latin typeface="Arial" pitchFamily="34" charset="0"/>
              <a:cs typeface="Arial" pitchFamily="34" charset="0"/>
            </a:endParaRPr>
          </a:p>
        </p:txBody>
      </p:sp>
      <p:sp>
        <p:nvSpPr>
          <p:cNvPr id="3" name="Date Placeholder 2"/>
          <p:cNvSpPr>
            <a:spLocks noGrp="1"/>
          </p:cNvSpPr>
          <p:nvPr>
            <p:ph type="dt" sz="quarter" idx="1"/>
          </p:nvPr>
        </p:nvSpPr>
        <p:spPr>
          <a:xfrm>
            <a:off x="3815373" y="0"/>
            <a:ext cx="2918831" cy="493316"/>
          </a:xfrm>
          <a:prstGeom prst="rect">
            <a:avLst/>
          </a:prstGeom>
        </p:spPr>
        <p:txBody>
          <a:bodyPr vert="horz" lIns="91440" tIns="45720" rIns="91440" bIns="45720" rtlCol="0"/>
          <a:lstStyle>
            <a:lvl1pPr algn="r">
              <a:defRPr sz="1200"/>
            </a:lvl1pPr>
          </a:lstStyle>
          <a:p>
            <a:fld id="{D2B8EB6F-D7BD-410C-AB1F-00269204D9C8}" type="datetimeFigureOut">
              <a:rPr lang="fi-FI" sz="800" smtClean="0">
                <a:latin typeface="Arial" pitchFamily="34" charset="0"/>
                <a:cs typeface="Arial" pitchFamily="34" charset="0"/>
              </a:rPr>
              <a:pPr/>
              <a:t>16.6.2016</a:t>
            </a:fld>
            <a:endParaRPr lang="fi-FI" sz="800">
              <a:latin typeface="Arial" pitchFamily="34" charset="0"/>
              <a:cs typeface="Arial" pitchFamily="34" charset="0"/>
            </a:endParaRPr>
          </a:p>
        </p:txBody>
      </p:sp>
      <p:sp>
        <p:nvSpPr>
          <p:cNvPr id="4" name="Footer Placeholder 3"/>
          <p:cNvSpPr>
            <a:spLocks noGrp="1"/>
          </p:cNvSpPr>
          <p:nvPr>
            <p:ph type="ftr" sz="quarter" idx="2"/>
          </p:nvPr>
        </p:nvSpPr>
        <p:spPr>
          <a:xfrm>
            <a:off x="0" y="9371285"/>
            <a:ext cx="2918831" cy="493316"/>
          </a:xfrm>
          <a:prstGeom prst="rect">
            <a:avLst/>
          </a:prstGeom>
        </p:spPr>
        <p:txBody>
          <a:bodyPr vert="horz" lIns="91440" tIns="45720" rIns="91440" bIns="45720" rtlCol="0" anchor="b"/>
          <a:lstStyle>
            <a:lvl1pPr algn="l">
              <a:defRPr sz="1200"/>
            </a:lvl1pPr>
          </a:lstStyle>
          <a:p>
            <a:endParaRPr lang="fi-FI" sz="800">
              <a:latin typeface="Arial" pitchFamily="34" charset="0"/>
              <a:cs typeface="Arial" pitchFamily="34" charset="0"/>
            </a:endParaRPr>
          </a:p>
        </p:txBody>
      </p:sp>
      <p:sp>
        <p:nvSpPr>
          <p:cNvPr id="5" name="Slide Number Placeholder 4"/>
          <p:cNvSpPr>
            <a:spLocks noGrp="1"/>
          </p:cNvSpPr>
          <p:nvPr>
            <p:ph type="sldNum" sz="quarter" idx="3"/>
          </p:nvPr>
        </p:nvSpPr>
        <p:spPr>
          <a:xfrm>
            <a:off x="3815373" y="9371285"/>
            <a:ext cx="2918831" cy="493316"/>
          </a:xfrm>
          <a:prstGeom prst="rect">
            <a:avLst/>
          </a:prstGeom>
        </p:spPr>
        <p:txBody>
          <a:bodyPr vert="horz" lIns="91440" tIns="45720" rIns="91440" bIns="45720" rtlCol="0" anchor="b"/>
          <a:lstStyle>
            <a:lvl1pPr algn="r">
              <a:defRPr sz="1200"/>
            </a:lvl1pPr>
          </a:lstStyle>
          <a:p>
            <a:fld id="{C9829D03-198C-4FB6-BC3D-FF132E164A92}" type="slidenum">
              <a:rPr lang="fi-FI" sz="800" smtClean="0">
                <a:latin typeface="Arial" pitchFamily="34" charset="0"/>
                <a:cs typeface="Arial" pitchFamily="34" charset="0"/>
              </a:rPr>
              <a:pPr/>
              <a:t>‹#›</a:t>
            </a:fld>
            <a:endParaRPr lang="fi-FI" sz="800">
              <a:latin typeface="Arial" pitchFamily="34" charset="0"/>
              <a:cs typeface="Arial" pitchFamily="34" charset="0"/>
            </a:endParaRPr>
          </a:p>
        </p:txBody>
      </p:sp>
    </p:spTree>
    <p:extLst>
      <p:ext uri="{BB962C8B-B14F-4D97-AF65-F5344CB8AC3E}">
        <p14:creationId xmlns:p14="http://schemas.microsoft.com/office/powerpoint/2010/main" val="53481825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800">
                <a:latin typeface="Arial" pitchFamily="34" charset="0"/>
                <a:cs typeface="Arial" pitchFamily="34" charset="0"/>
              </a:defRPr>
            </a:lvl1pPr>
          </a:lstStyle>
          <a:p>
            <a:endParaRPr lang="fi-FI" dirty="0"/>
          </a:p>
        </p:txBody>
      </p:sp>
      <p:sp>
        <p:nvSpPr>
          <p:cNvPr id="3" name="Date Placeholder 2"/>
          <p:cNvSpPr>
            <a:spLocks noGrp="1"/>
          </p:cNvSpPr>
          <p:nvPr>
            <p:ph type="dt" idx="1"/>
          </p:nvPr>
        </p:nvSpPr>
        <p:spPr>
          <a:xfrm>
            <a:off x="3815373" y="0"/>
            <a:ext cx="2918831" cy="493316"/>
          </a:xfrm>
          <a:prstGeom prst="rect">
            <a:avLst/>
          </a:prstGeom>
        </p:spPr>
        <p:txBody>
          <a:bodyPr vert="horz" lIns="91440" tIns="45720" rIns="91440" bIns="45720" rtlCol="0"/>
          <a:lstStyle>
            <a:lvl1pPr algn="r">
              <a:defRPr sz="800">
                <a:latin typeface="Arial" pitchFamily="34" charset="0"/>
                <a:cs typeface="Arial" pitchFamily="34" charset="0"/>
              </a:defRPr>
            </a:lvl1pPr>
          </a:lstStyle>
          <a:p>
            <a:fld id="{734323DC-88BF-4AB1-9A78-B974D90A807B}" type="datetimeFigureOut">
              <a:rPr lang="fi-FI" smtClean="0"/>
              <a:pPr/>
              <a:t>16.6.2016</a:t>
            </a:fld>
            <a:endParaRPr lang="fi-FI" dirty="0"/>
          </a:p>
        </p:txBody>
      </p:sp>
      <p:sp>
        <p:nvSpPr>
          <p:cNvPr id="4" name="Slide Image Placeholder 3"/>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73577" y="4686499"/>
            <a:ext cx="5388610" cy="4439841"/>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i-FI" dirty="0"/>
          </a:p>
        </p:txBody>
      </p:sp>
      <p:sp>
        <p:nvSpPr>
          <p:cNvPr id="6" name="Footer Placeholder 5"/>
          <p:cNvSpPr>
            <a:spLocks noGrp="1"/>
          </p:cNvSpPr>
          <p:nvPr>
            <p:ph type="ftr" sz="quarter" idx="4"/>
          </p:nvPr>
        </p:nvSpPr>
        <p:spPr>
          <a:xfrm>
            <a:off x="0" y="9371285"/>
            <a:ext cx="2918831" cy="493316"/>
          </a:xfrm>
          <a:prstGeom prst="rect">
            <a:avLst/>
          </a:prstGeom>
        </p:spPr>
        <p:txBody>
          <a:bodyPr vert="horz" lIns="91440" tIns="45720" rIns="91440" bIns="45720" rtlCol="0" anchor="b"/>
          <a:lstStyle>
            <a:lvl1pPr algn="l">
              <a:defRPr sz="800">
                <a:latin typeface="Arial" pitchFamily="34" charset="0"/>
                <a:cs typeface="Arial" pitchFamily="34" charset="0"/>
              </a:defRPr>
            </a:lvl1pPr>
          </a:lstStyle>
          <a:p>
            <a:endParaRPr lang="fi-FI" dirty="0"/>
          </a:p>
        </p:txBody>
      </p:sp>
      <p:sp>
        <p:nvSpPr>
          <p:cNvPr id="7" name="Slide Number Placeholder 6"/>
          <p:cNvSpPr>
            <a:spLocks noGrp="1"/>
          </p:cNvSpPr>
          <p:nvPr>
            <p:ph type="sldNum" sz="quarter" idx="5"/>
          </p:nvPr>
        </p:nvSpPr>
        <p:spPr>
          <a:xfrm>
            <a:off x="3815373" y="9371285"/>
            <a:ext cx="2918831" cy="493316"/>
          </a:xfrm>
          <a:prstGeom prst="rect">
            <a:avLst/>
          </a:prstGeom>
        </p:spPr>
        <p:txBody>
          <a:bodyPr vert="horz" lIns="91440" tIns="45720" rIns="91440" bIns="45720" rtlCol="0" anchor="b"/>
          <a:lstStyle>
            <a:lvl1pPr algn="r">
              <a:defRPr sz="800">
                <a:latin typeface="Arial" pitchFamily="34" charset="0"/>
                <a:cs typeface="Arial" pitchFamily="34" charset="0"/>
              </a:defRPr>
            </a:lvl1pPr>
          </a:lstStyle>
          <a:p>
            <a:fld id="{BB9F18BF-E348-4EEC-9C4C-E41F855D7E30}" type="slidenum">
              <a:rPr lang="fi-FI" smtClean="0"/>
              <a:pPr/>
              <a:t>‹#›</a:t>
            </a:fld>
            <a:endParaRPr lang="fi-FI" dirty="0"/>
          </a:p>
        </p:txBody>
      </p:sp>
    </p:spTree>
    <p:extLst>
      <p:ext uri="{BB962C8B-B14F-4D97-AF65-F5344CB8AC3E}">
        <p14:creationId xmlns:p14="http://schemas.microsoft.com/office/powerpoint/2010/main" val="1062969084"/>
      </p:ext>
    </p:extLst>
  </p:cSld>
  <p:clrMap bg1="lt1" tx1="dk1" bg2="lt2" tx2="dk2" accent1="accent1" accent2="accent2" accent3="accent3" accent4="accent4" accent5="accent5" accent6="accent6" hlink="hlink" folHlink="folHlink"/>
  <p:hf hdr="0" ftr="0" dt="0"/>
  <p:notesStyle>
    <a:lvl1pPr marL="176213" indent="-176213" algn="l" defTabSz="914400" rtl="0" eaLnBrk="1" latinLnBrk="0" hangingPunct="1">
      <a:buFont typeface="Arial" pitchFamily="34" charset="0"/>
      <a:buChar char="•"/>
      <a:defRPr sz="1600" kern="1200">
        <a:solidFill>
          <a:schemeClr val="tx1"/>
        </a:solidFill>
        <a:latin typeface="Arial" pitchFamily="34" charset="0"/>
        <a:ea typeface="+mn-ea"/>
        <a:cs typeface="Arial" pitchFamily="34" charset="0"/>
      </a:defRPr>
    </a:lvl1pPr>
    <a:lvl2pPr marL="363538" indent="-187325" algn="l" defTabSz="914400" rtl="0" eaLnBrk="1" latinLnBrk="0" hangingPunct="1">
      <a:buFont typeface="Arial" pitchFamily="34" charset="0"/>
      <a:buChar char="•"/>
      <a:defRPr sz="1100" kern="1200">
        <a:solidFill>
          <a:schemeClr val="tx1"/>
        </a:solidFill>
        <a:latin typeface="Arial" pitchFamily="34" charset="0"/>
        <a:ea typeface="+mn-ea"/>
        <a:cs typeface="Arial" pitchFamily="34" charset="0"/>
      </a:defRPr>
    </a:lvl2pPr>
    <a:lvl3pPr marL="539750" indent="-176213" algn="l" defTabSz="914400" rtl="0" eaLnBrk="1" latinLnBrk="0" hangingPunct="1">
      <a:buFont typeface="Arial" pitchFamily="34" charset="0"/>
      <a:buChar char="•"/>
      <a:defRPr sz="1000" kern="1200">
        <a:solidFill>
          <a:schemeClr val="tx1"/>
        </a:solidFill>
        <a:latin typeface="Arial" pitchFamily="34" charset="0"/>
        <a:ea typeface="+mn-ea"/>
        <a:cs typeface="Arial" pitchFamily="34" charset="0"/>
      </a:defRPr>
    </a:lvl3pPr>
    <a:lvl4pPr marL="715963" indent="-176213" algn="l" defTabSz="914400" rtl="0" eaLnBrk="1" latinLnBrk="0" hangingPunct="1">
      <a:buFont typeface="Arial" pitchFamily="34" charset="0"/>
      <a:buChar char="•"/>
      <a:defRPr sz="1000" kern="1200">
        <a:solidFill>
          <a:schemeClr val="tx1"/>
        </a:solidFill>
        <a:latin typeface="Arial" pitchFamily="34" charset="0"/>
        <a:ea typeface="+mn-ea"/>
        <a:cs typeface="Arial" pitchFamily="34" charset="0"/>
      </a:defRPr>
    </a:lvl4pPr>
    <a:lvl5pPr marL="892175" indent="-176213" algn="l" defTabSz="914400" rtl="0" eaLnBrk="1" latinLnBrk="0" hangingPunct="1">
      <a:buFont typeface="Arial" pitchFamily="34" charset="0"/>
      <a:buChar char="•"/>
      <a:defRPr sz="10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a:xfrm>
            <a:off x="727075" y="828675"/>
            <a:ext cx="5519738" cy="4140200"/>
          </a:xfrm>
          <a:ln/>
        </p:spPr>
      </p:sp>
      <p:sp>
        <p:nvSpPr>
          <p:cNvPr id="18841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i-FI" altLang="fi-FI" smtClean="0">
              <a:latin typeface="Arial" pitchFamily="34" charset="0"/>
            </a:endParaRPr>
          </a:p>
        </p:txBody>
      </p:sp>
      <p:sp>
        <p:nvSpPr>
          <p:cNvPr id="188420" name="Date Placeholder 3"/>
          <p:cNvSpPr>
            <a:spLocks noGrp="1"/>
          </p:cNvSpPr>
          <p:nvPr>
            <p:ph type="dt" sz="quarter" idx="1"/>
          </p:nvPr>
        </p:nvSpPr>
        <p:spPr>
          <a:noFill/>
        </p:spPr>
        <p:txBody>
          <a:bodyPr/>
          <a:lstStyle>
            <a:lvl1pPr algn="l" defTabSz="971051" eaLnBrk="0" hangingPunct="0">
              <a:spcBef>
                <a:spcPct val="30000"/>
              </a:spcBef>
              <a:defRPr sz="1200">
                <a:solidFill>
                  <a:schemeClr val="tx1"/>
                </a:solidFill>
                <a:latin typeface="Arial" pitchFamily="34" charset="0"/>
              </a:defRPr>
            </a:lvl1pPr>
            <a:lvl2pPr marL="761225" indent="-292779" algn="l" defTabSz="971051" eaLnBrk="0" hangingPunct="0">
              <a:spcBef>
                <a:spcPct val="30000"/>
              </a:spcBef>
              <a:defRPr sz="1200">
                <a:solidFill>
                  <a:schemeClr val="tx1"/>
                </a:solidFill>
                <a:latin typeface="Arial" pitchFamily="34" charset="0"/>
              </a:defRPr>
            </a:lvl2pPr>
            <a:lvl3pPr marL="1171117" indent="-234224" algn="l" defTabSz="971051" eaLnBrk="0" hangingPunct="0">
              <a:spcBef>
                <a:spcPct val="30000"/>
              </a:spcBef>
              <a:defRPr sz="1200">
                <a:solidFill>
                  <a:schemeClr val="tx1"/>
                </a:solidFill>
                <a:latin typeface="Arial" pitchFamily="34" charset="0"/>
              </a:defRPr>
            </a:lvl3pPr>
            <a:lvl4pPr marL="1639563" indent="-234224" algn="l" defTabSz="971051" eaLnBrk="0" hangingPunct="0">
              <a:spcBef>
                <a:spcPct val="30000"/>
              </a:spcBef>
              <a:defRPr sz="1200">
                <a:solidFill>
                  <a:schemeClr val="tx1"/>
                </a:solidFill>
                <a:latin typeface="Arial" pitchFamily="34" charset="0"/>
              </a:defRPr>
            </a:lvl4pPr>
            <a:lvl5pPr marL="2108010" indent="-234224" algn="l" defTabSz="971051" eaLnBrk="0" hangingPunct="0">
              <a:spcBef>
                <a:spcPct val="30000"/>
              </a:spcBef>
              <a:defRPr sz="1200">
                <a:solidFill>
                  <a:schemeClr val="tx1"/>
                </a:solidFill>
                <a:latin typeface="Arial" pitchFamily="34" charset="0"/>
              </a:defRPr>
            </a:lvl5pPr>
            <a:lvl6pPr marL="2576456" indent="-234224" defTabSz="971051" eaLnBrk="0" fontAlgn="base" hangingPunct="0">
              <a:spcBef>
                <a:spcPct val="30000"/>
              </a:spcBef>
              <a:spcAft>
                <a:spcPct val="0"/>
              </a:spcAft>
              <a:defRPr sz="1200">
                <a:solidFill>
                  <a:schemeClr val="tx1"/>
                </a:solidFill>
                <a:latin typeface="Arial" pitchFamily="34" charset="0"/>
              </a:defRPr>
            </a:lvl6pPr>
            <a:lvl7pPr marL="3044903" indent="-234224" defTabSz="971051" eaLnBrk="0" fontAlgn="base" hangingPunct="0">
              <a:spcBef>
                <a:spcPct val="30000"/>
              </a:spcBef>
              <a:spcAft>
                <a:spcPct val="0"/>
              </a:spcAft>
              <a:defRPr sz="1200">
                <a:solidFill>
                  <a:schemeClr val="tx1"/>
                </a:solidFill>
                <a:latin typeface="Arial" pitchFamily="34" charset="0"/>
              </a:defRPr>
            </a:lvl7pPr>
            <a:lvl8pPr marL="3513349" indent="-234224" defTabSz="971051" eaLnBrk="0" fontAlgn="base" hangingPunct="0">
              <a:spcBef>
                <a:spcPct val="30000"/>
              </a:spcBef>
              <a:spcAft>
                <a:spcPct val="0"/>
              </a:spcAft>
              <a:defRPr sz="1200">
                <a:solidFill>
                  <a:schemeClr val="tx1"/>
                </a:solidFill>
                <a:latin typeface="Arial" pitchFamily="34" charset="0"/>
              </a:defRPr>
            </a:lvl8pPr>
            <a:lvl9pPr marL="3981797" indent="-234224" defTabSz="971051"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B4E904B8-4C01-4212-BA1A-F3B8C5CD90E7}" type="datetime1">
              <a:rPr lang="fi-FI" altLang="fi-FI" sz="1000">
                <a:solidFill>
                  <a:srgbClr val="000000"/>
                </a:solidFill>
              </a:rPr>
              <a:pPr algn="r" eaLnBrk="1" hangingPunct="1">
                <a:spcBef>
                  <a:spcPct val="0"/>
                </a:spcBef>
              </a:pPr>
              <a:t>16.6.2016</a:t>
            </a:fld>
            <a:endParaRPr lang="fi-FI" altLang="fi-FI" sz="1000">
              <a:solidFill>
                <a:srgbClr val="000000"/>
              </a:solidFill>
            </a:endParaRPr>
          </a:p>
        </p:txBody>
      </p:sp>
      <p:sp>
        <p:nvSpPr>
          <p:cNvPr id="188421" name="Footer Placeholder 4"/>
          <p:cNvSpPr>
            <a:spLocks noGrp="1"/>
          </p:cNvSpPr>
          <p:nvPr>
            <p:ph type="ftr" sz="quarter" idx="4"/>
          </p:nvPr>
        </p:nvSpPr>
        <p:spPr>
          <a:noFill/>
        </p:spPr>
        <p:txBody>
          <a:bodyPr/>
          <a:lstStyle>
            <a:lvl1pPr algn="l" defTabSz="971051" eaLnBrk="0" hangingPunct="0">
              <a:spcBef>
                <a:spcPct val="30000"/>
              </a:spcBef>
              <a:defRPr sz="1200">
                <a:solidFill>
                  <a:schemeClr val="tx1"/>
                </a:solidFill>
                <a:latin typeface="Arial" pitchFamily="34" charset="0"/>
              </a:defRPr>
            </a:lvl1pPr>
            <a:lvl2pPr marL="761225" indent="-292779" algn="l" defTabSz="971051" eaLnBrk="0" hangingPunct="0">
              <a:spcBef>
                <a:spcPct val="30000"/>
              </a:spcBef>
              <a:defRPr sz="1200">
                <a:solidFill>
                  <a:schemeClr val="tx1"/>
                </a:solidFill>
                <a:latin typeface="Arial" pitchFamily="34" charset="0"/>
              </a:defRPr>
            </a:lvl2pPr>
            <a:lvl3pPr marL="1171117" indent="-234224" algn="l" defTabSz="971051" eaLnBrk="0" hangingPunct="0">
              <a:spcBef>
                <a:spcPct val="30000"/>
              </a:spcBef>
              <a:defRPr sz="1200">
                <a:solidFill>
                  <a:schemeClr val="tx1"/>
                </a:solidFill>
                <a:latin typeface="Arial" pitchFamily="34" charset="0"/>
              </a:defRPr>
            </a:lvl3pPr>
            <a:lvl4pPr marL="1639563" indent="-234224" algn="l" defTabSz="971051" eaLnBrk="0" hangingPunct="0">
              <a:spcBef>
                <a:spcPct val="30000"/>
              </a:spcBef>
              <a:defRPr sz="1200">
                <a:solidFill>
                  <a:schemeClr val="tx1"/>
                </a:solidFill>
                <a:latin typeface="Arial" pitchFamily="34" charset="0"/>
              </a:defRPr>
            </a:lvl4pPr>
            <a:lvl5pPr marL="2108010" indent="-234224" algn="l" defTabSz="971051" eaLnBrk="0" hangingPunct="0">
              <a:spcBef>
                <a:spcPct val="30000"/>
              </a:spcBef>
              <a:defRPr sz="1200">
                <a:solidFill>
                  <a:schemeClr val="tx1"/>
                </a:solidFill>
                <a:latin typeface="Arial" pitchFamily="34" charset="0"/>
              </a:defRPr>
            </a:lvl5pPr>
            <a:lvl6pPr marL="2576456" indent="-234224" defTabSz="971051" eaLnBrk="0" fontAlgn="base" hangingPunct="0">
              <a:spcBef>
                <a:spcPct val="30000"/>
              </a:spcBef>
              <a:spcAft>
                <a:spcPct val="0"/>
              </a:spcAft>
              <a:defRPr sz="1200">
                <a:solidFill>
                  <a:schemeClr val="tx1"/>
                </a:solidFill>
                <a:latin typeface="Arial" pitchFamily="34" charset="0"/>
              </a:defRPr>
            </a:lvl6pPr>
            <a:lvl7pPr marL="3044903" indent="-234224" defTabSz="971051" eaLnBrk="0" fontAlgn="base" hangingPunct="0">
              <a:spcBef>
                <a:spcPct val="30000"/>
              </a:spcBef>
              <a:spcAft>
                <a:spcPct val="0"/>
              </a:spcAft>
              <a:defRPr sz="1200">
                <a:solidFill>
                  <a:schemeClr val="tx1"/>
                </a:solidFill>
                <a:latin typeface="Arial" pitchFamily="34" charset="0"/>
              </a:defRPr>
            </a:lvl7pPr>
            <a:lvl8pPr marL="3513349" indent="-234224" defTabSz="971051" eaLnBrk="0" fontAlgn="base" hangingPunct="0">
              <a:spcBef>
                <a:spcPct val="30000"/>
              </a:spcBef>
              <a:spcAft>
                <a:spcPct val="0"/>
              </a:spcAft>
              <a:defRPr sz="1200">
                <a:solidFill>
                  <a:schemeClr val="tx1"/>
                </a:solidFill>
                <a:latin typeface="Arial" pitchFamily="34" charset="0"/>
              </a:defRPr>
            </a:lvl8pPr>
            <a:lvl9pPr marL="3981797" indent="-234224" defTabSz="971051"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r>
              <a:rPr lang="fi-FI" altLang="fi-FI" sz="1000">
                <a:solidFill>
                  <a:srgbClr val="000000"/>
                </a:solidFill>
              </a:rPr>
              <a:t>Esittäjän nimi / 8.2.2011</a:t>
            </a:r>
          </a:p>
        </p:txBody>
      </p:sp>
      <p:sp>
        <p:nvSpPr>
          <p:cNvPr id="188422" name="Slide Number Placeholder 5"/>
          <p:cNvSpPr>
            <a:spLocks noGrp="1"/>
          </p:cNvSpPr>
          <p:nvPr>
            <p:ph type="sldNum" sz="quarter" idx="5"/>
          </p:nvPr>
        </p:nvSpPr>
        <p:spPr>
          <a:noFill/>
        </p:spPr>
        <p:txBody>
          <a:bodyPr/>
          <a:lstStyle>
            <a:lvl1pPr algn="l" defTabSz="971051" eaLnBrk="0" hangingPunct="0">
              <a:spcBef>
                <a:spcPct val="30000"/>
              </a:spcBef>
              <a:defRPr sz="1200">
                <a:solidFill>
                  <a:schemeClr val="tx1"/>
                </a:solidFill>
                <a:latin typeface="Arial" pitchFamily="34" charset="0"/>
              </a:defRPr>
            </a:lvl1pPr>
            <a:lvl2pPr marL="759599" indent="-291153" algn="l" defTabSz="971051" eaLnBrk="0" hangingPunct="0">
              <a:spcBef>
                <a:spcPct val="30000"/>
              </a:spcBef>
              <a:defRPr sz="1200">
                <a:solidFill>
                  <a:schemeClr val="tx1"/>
                </a:solidFill>
                <a:latin typeface="Arial" pitchFamily="34" charset="0"/>
              </a:defRPr>
            </a:lvl2pPr>
            <a:lvl3pPr marL="1169491" indent="-232598" algn="l" defTabSz="971051" eaLnBrk="0" hangingPunct="0">
              <a:spcBef>
                <a:spcPct val="30000"/>
              </a:spcBef>
              <a:defRPr sz="1200">
                <a:solidFill>
                  <a:schemeClr val="tx1"/>
                </a:solidFill>
                <a:latin typeface="Arial" pitchFamily="34" charset="0"/>
              </a:defRPr>
            </a:lvl3pPr>
            <a:lvl4pPr marL="1637937" indent="-232598" algn="l" defTabSz="971051" eaLnBrk="0" hangingPunct="0">
              <a:spcBef>
                <a:spcPct val="30000"/>
              </a:spcBef>
              <a:defRPr sz="1200">
                <a:solidFill>
                  <a:schemeClr val="tx1"/>
                </a:solidFill>
                <a:latin typeface="Arial" pitchFamily="34" charset="0"/>
              </a:defRPr>
            </a:lvl4pPr>
            <a:lvl5pPr marL="2104756" indent="-232598" algn="l" defTabSz="971051" eaLnBrk="0" hangingPunct="0">
              <a:spcBef>
                <a:spcPct val="30000"/>
              </a:spcBef>
              <a:defRPr sz="1200">
                <a:solidFill>
                  <a:schemeClr val="tx1"/>
                </a:solidFill>
                <a:latin typeface="Arial" pitchFamily="34" charset="0"/>
              </a:defRPr>
            </a:lvl5pPr>
            <a:lvl6pPr marL="2573203" indent="-232598" defTabSz="971051" eaLnBrk="0" fontAlgn="base" hangingPunct="0">
              <a:spcBef>
                <a:spcPct val="30000"/>
              </a:spcBef>
              <a:spcAft>
                <a:spcPct val="0"/>
              </a:spcAft>
              <a:defRPr sz="1200">
                <a:solidFill>
                  <a:schemeClr val="tx1"/>
                </a:solidFill>
                <a:latin typeface="Arial" pitchFamily="34" charset="0"/>
              </a:defRPr>
            </a:lvl6pPr>
            <a:lvl7pPr marL="3041649" indent="-232598" defTabSz="971051" eaLnBrk="0" fontAlgn="base" hangingPunct="0">
              <a:spcBef>
                <a:spcPct val="30000"/>
              </a:spcBef>
              <a:spcAft>
                <a:spcPct val="0"/>
              </a:spcAft>
              <a:defRPr sz="1200">
                <a:solidFill>
                  <a:schemeClr val="tx1"/>
                </a:solidFill>
                <a:latin typeface="Arial" pitchFamily="34" charset="0"/>
              </a:defRPr>
            </a:lvl7pPr>
            <a:lvl8pPr marL="3510097" indent="-232598" defTabSz="971051" eaLnBrk="0" fontAlgn="base" hangingPunct="0">
              <a:spcBef>
                <a:spcPct val="30000"/>
              </a:spcBef>
              <a:spcAft>
                <a:spcPct val="0"/>
              </a:spcAft>
              <a:defRPr sz="1200">
                <a:solidFill>
                  <a:schemeClr val="tx1"/>
                </a:solidFill>
                <a:latin typeface="Arial" pitchFamily="34" charset="0"/>
              </a:defRPr>
            </a:lvl8pPr>
            <a:lvl9pPr marL="3978543" indent="-232598" defTabSz="971051"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B54EA410-4929-42CA-A245-9EE646E4F9DF}" type="slidenum">
              <a:rPr lang="fi-FI" altLang="fi-FI" sz="1000">
                <a:solidFill>
                  <a:srgbClr val="000000"/>
                </a:solidFill>
                <a:latin typeface="Calibri" pitchFamily="34" charset="0"/>
              </a:rPr>
              <a:pPr algn="r" eaLnBrk="1" hangingPunct="1">
                <a:spcBef>
                  <a:spcPct val="0"/>
                </a:spcBef>
              </a:pPr>
              <a:t>15</a:t>
            </a:fld>
            <a:endParaRPr lang="fi-FI" altLang="fi-FI" sz="1000">
              <a:solidFill>
                <a:srgbClr val="000000"/>
              </a:solidFill>
              <a:latin typeface="Calibri" pitchFamily="34" charset="0"/>
            </a:endParaRPr>
          </a:p>
        </p:txBody>
      </p:sp>
    </p:spTree>
    <p:extLst>
      <p:ext uri="{BB962C8B-B14F-4D97-AF65-F5344CB8AC3E}">
        <p14:creationId xmlns:p14="http://schemas.microsoft.com/office/powerpoint/2010/main" val="2913418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body" idx="1"/>
          </p:nvPr>
        </p:nvSpPr>
        <p:spPr>
          <a:xfrm>
            <a:off x="929286" y="5250046"/>
            <a:ext cx="5114190" cy="4648815"/>
          </a:xfrm>
          <a:noFill/>
          <a:extLst>
            <a:ext uri="{91240B29-F687-4F45-9708-019B960494DF}">
              <a14:hiddenLine xmlns:a14="http://schemas.microsoft.com/office/drawing/2010/main" w="12700">
                <a:solidFill>
                  <a:schemeClr val="tx1"/>
                </a:solidFill>
                <a:miter lim="800000"/>
                <a:headEnd/>
                <a:tailEnd/>
              </a14:hiddenLine>
            </a:ext>
          </a:extLst>
        </p:spPr>
        <p:txBody>
          <a:bodyPr lIns="92714" tIns="45543" rIns="92714" bIns="45543"/>
          <a:lstStyle/>
          <a:p>
            <a:endParaRPr lang="en-US" altLang="fi-FI" smtClean="0"/>
          </a:p>
        </p:txBody>
      </p:sp>
      <p:sp>
        <p:nvSpPr>
          <p:cNvPr id="62467" name="Rectangle 3"/>
          <p:cNvSpPr>
            <a:spLocks noGrp="1" noRot="1" noChangeAspect="1" noChangeArrowheads="1" noTextEdit="1"/>
          </p:cNvSpPr>
          <p:nvPr>
            <p:ph type="sldImg"/>
          </p:nvPr>
        </p:nvSpPr>
        <p:spPr>
          <a:xfrm>
            <a:off x="730250" y="830263"/>
            <a:ext cx="5513388" cy="4137025"/>
          </a:xfrm>
          <a:ln w="12700" cap="flat">
            <a:solidFill>
              <a:schemeClr val="tx1"/>
            </a:solidFill>
          </a:ln>
        </p:spPr>
      </p:sp>
    </p:spTree>
    <p:extLst>
      <p:ext uri="{BB962C8B-B14F-4D97-AF65-F5344CB8AC3E}">
        <p14:creationId xmlns:p14="http://schemas.microsoft.com/office/powerpoint/2010/main" val="36204539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lvl1pPr defTabSz="990600" eaLnBrk="0" hangingPunct="0">
              <a:spcBef>
                <a:spcPct val="30000"/>
              </a:spcBef>
              <a:defRPr sz="1200">
                <a:solidFill>
                  <a:schemeClr val="tx1"/>
                </a:solidFill>
                <a:latin typeface="Arial" charset="0"/>
              </a:defRPr>
            </a:lvl1pPr>
            <a:lvl2pPr marL="742950" indent="-285750" defTabSz="990600" eaLnBrk="0" hangingPunct="0">
              <a:spcBef>
                <a:spcPct val="30000"/>
              </a:spcBef>
              <a:defRPr sz="1200">
                <a:solidFill>
                  <a:schemeClr val="tx1"/>
                </a:solidFill>
                <a:latin typeface="Arial" charset="0"/>
              </a:defRPr>
            </a:lvl2pPr>
            <a:lvl3pPr marL="1143000" indent="-228600" defTabSz="990600" eaLnBrk="0" hangingPunct="0">
              <a:spcBef>
                <a:spcPct val="30000"/>
              </a:spcBef>
              <a:defRPr sz="1200">
                <a:solidFill>
                  <a:schemeClr val="tx1"/>
                </a:solidFill>
                <a:latin typeface="Arial" charset="0"/>
              </a:defRPr>
            </a:lvl3pPr>
            <a:lvl4pPr marL="1600200" indent="-228600" defTabSz="990600" eaLnBrk="0" hangingPunct="0">
              <a:spcBef>
                <a:spcPct val="30000"/>
              </a:spcBef>
              <a:defRPr sz="1200">
                <a:solidFill>
                  <a:schemeClr val="tx1"/>
                </a:solidFill>
                <a:latin typeface="Arial" charset="0"/>
              </a:defRPr>
            </a:lvl4pPr>
            <a:lvl5pPr marL="2057400" indent="-228600" defTabSz="990600" eaLnBrk="0" hangingPunct="0">
              <a:spcBef>
                <a:spcPct val="30000"/>
              </a:spcBef>
              <a:defRPr sz="1200">
                <a:solidFill>
                  <a:schemeClr val="tx1"/>
                </a:solidFill>
                <a:latin typeface="Arial" charset="0"/>
              </a:defRPr>
            </a:lvl5pPr>
            <a:lvl6pPr marL="2514600" indent="-228600" defTabSz="990600" eaLnBrk="0" fontAlgn="base" hangingPunct="0">
              <a:spcBef>
                <a:spcPct val="30000"/>
              </a:spcBef>
              <a:spcAft>
                <a:spcPct val="0"/>
              </a:spcAft>
              <a:defRPr sz="1200">
                <a:solidFill>
                  <a:schemeClr val="tx1"/>
                </a:solidFill>
                <a:latin typeface="Arial" charset="0"/>
              </a:defRPr>
            </a:lvl6pPr>
            <a:lvl7pPr marL="2971800" indent="-228600" defTabSz="990600" eaLnBrk="0" fontAlgn="base" hangingPunct="0">
              <a:spcBef>
                <a:spcPct val="30000"/>
              </a:spcBef>
              <a:spcAft>
                <a:spcPct val="0"/>
              </a:spcAft>
              <a:defRPr sz="1200">
                <a:solidFill>
                  <a:schemeClr val="tx1"/>
                </a:solidFill>
                <a:latin typeface="Arial" charset="0"/>
              </a:defRPr>
            </a:lvl7pPr>
            <a:lvl8pPr marL="3429000" indent="-228600" defTabSz="990600" eaLnBrk="0" fontAlgn="base" hangingPunct="0">
              <a:spcBef>
                <a:spcPct val="30000"/>
              </a:spcBef>
              <a:spcAft>
                <a:spcPct val="0"/>
              </a:spcAft>
              <a:defRPr sz="1200">
                <a:solidFill>
                  <a:schemeClr val="tx1"/>
                </a:solidFill>
                <a:latin typeface="Arial" charset="0"/>
              </a:defRPr>
            </a:lvl8pPr>
            <a:lvl9pPr marL="3886200" indent="-228600" defTabSz="990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116BC99-FFB1-4D2B-AB7D-5864373EA609}" type="slidenum">
              <a:rPr lang="fi-FI" altLang="fi-FI" sz="900" smtClean="0"/>
              <a:pPr eaLnBrk="1" hangingPunct="1">
                <a:spcBef>
                  <a:spcPct val="0"/>
                </a:spcBef>
              </a:pPr>
              <a:t>27</a:t>
            </a:fld>
            <a:endParaRPr lang="fi-FI" altLang="fi-FI" sz="900" smtClean="0"/>
          </a:p>
        </p:txBody>
      </p:sp>
      <p:sp>
        <p:nvSpPr>
          <p:cNvPr id="37891" name="Rectangle 2"/>
          <p:cNvSpPr>
            <a:spLocks noGrp="1" noRot="1" noChangeAspect="1" noChangeArrowheads="1" noTextEdit="1"/>
          </p:cNvSpPr>
          <p:nvPr>
            <p:ph type="sldImg"/>
          </p:nvPr>
        </p:nvSpPr>
        <p:spPr>
          <a:xfrm>
            <a:off x="727075" y="828675"/>
            <a:ext cx="5518150" cy="4140200"/>
          </a:xfrm>
          <a:ln/>
        </p:spPr>
      </p:sp>
      <p:sp>
        <p:nvSpPr>
          <p:cNvPr id="37892" name="Rectangle 3"/>
          <p:cNvSpPr>
            <a:spLocks noGrp="1" noChangeArrowheads="1"/>
          </p:cNvSpPr>
          <p:nvPr>
            <p:ph type="body" idx="1"/>
          </p:nvPr>
        </p:nvSpPr>
        <p:spPr>
          <a:noFill/>
        </p:spPr>
        <p:txBody>
          <a:bodyPr/>
          <a:lstStyle/>
          <a:p>
            <a:pPr eaLnBrk="1" hangingPunct="1">
              <a:lnSpc>
                <a:spcPct val="80000"/>
              </a:lnSpc>
            </a:pPr>
            <a:r>
              <a:rPr lang="fi-FI" altLang="fi-FI" sz="800" smtClean="0">
                <a:latin typeface="Calibri" pitchFamily="34" charset="0"/>
              </a:rPr>
              <a:t>BUT. </a:t>
            </a:r>
            <a:r>
              <a:rPr lang="fi-FI" altLang="fi-FI" sz="800" i="1" smtClean="0">
                <a:latin typeface="Calibri" pitchFamily="34" charset="0"/>
              </a:rPr>
              <a:t>If mere sequence information from a novel species is available, futher characterization of the organism is challenging...</a:t>
            </a:r>
          </a:p>
          <a:p>
            <a:pPr eaLnBrk="1" hangingPunct="1"/>
            <a:endParaRPr lang="fi-FI" altLang="fi-FI" smtClean="0"/>
          </a:p>
        </p:txBody>
      </p:sp>
    </p:spTree>
    <p:extLst>
      <p:ext uri="{BB962C8B-B14F-4D97-AF65-F5344CB8AC3E}">
        <p14:creationId xmlns:p14="http://schemas.microsoft.com/office/powerpoint/2010/main" val="37282734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lvl1pPr defTabSz="990600" eaLnBrk="0" hangingPunct="0">
              <a:spcBef>
                <a:spcPct val="30000"/>
              </a:spcBef>
              <a:defRPr sz="1200">
                <a:solidFill>
                  <a:schemeClr val="tx1"/>
                </a:solidFill>
                <a:latin typeface="Arial" charset="0"/>
              </a:defRPr>
            </a:lvl1pPr>
            <a:lvl2pPr marL="742950" indent="-285750" defTabSz="990600" eaLnBrk="0" hangingPunct="0">
              <a:spcBef>
                <a:spcPct val="30000"/>
              </a:spcBef>
              <a:defRPr sz="1200">
                <a:solidFill>
                  <a:schemeClr val="tx1"/>
                </a:solidFill>
                <a:latin typeface="Arial" charset="0"/>
              </a:defRPr>
            </a:lvl2pPr>
            <a:lvl3pPr marL="1143000" indent="-228600" defTabSz="990600" eaLnBrk="0" hangingPunct="0">
              <a:spcBef>
                <a:spcPct val="30000"/>
              </a:spcBef>
              <a:defRPr sz="1200">
                <a:solidFill>
                  <a:schemeClr val="tx1"/>
                </a:solidFill>
                <a:latin typeface="Arial" charset="0"/>
              </a:defRPr>
            </a:lvl3pPr>
            <a:lvl4pPr marL="1600200" indent="-228600" defTabSz="990600" eaLnBrk="0" hangingPunct="0">
              <a:spcBef>
                <a:spcPct val="30000"/>
              </a:spcBef>
              <a:defRPr sz="1200">
                <a:solidFill>
                  <a:schemeClr val="tx1"/>
                </a:solidFill>
                <a:latin typeface="Arial" charset="0"/>
              </a:defRPr>
            </a:lvl4pPr>
            <a:lvl5pPr marL="2057400" indent="-228600" defTabSz="990600" eaLnBrk="0" hangingPunct="0">
              <a:spcBef>
                <a:spcPct val="30000"/>
              </a:spcBef>
              <a:defRPr sz="1200">
                <a:solidFill>
                  <a:schemeClr val="tx1"/>
                </a:solidFill>
                <a:latin typeface="Arial" charset="0"/>
              </a:defRPr>
            </a:lvl5pPr>
            <a:lvl6pPr marL="2514600" indent="-228600" defTabSz="990600" eaLnBrk="0" fontAlgn="base" hangingPunct="0">
              <a:spcBef>
                <a:spcPct val="30000"/>
              </a:spcBef>
              <a:spcAft>
                <a:spcPct val="0"/>
              </a:spcAft>
              <a:defRPr sz="1200">
                <a:solidFill>
                  <a:schemeClr val="tx1"/>
                </a:solidFill>
                <a:latin typeface="Arial" charset="0"/>
              </a:defRPr>
            </a:lvl6pPr>
            <a:lvl7pPr marL="2971800" indent="-228600" defTabSz="990600" eaLnBrk="0" fontAlgn="base" hangingPunct="0">
              <a:spcBef>
                <a:spcPct val="30000"/>
              </a:spcBef>
              <a:spcAft>
                <a:spcPct val="0"/>
              </a:spcAft>
              <a:defRPr sz="1200">
                <a:solidFill>
                  <a:schemeClr val="tx1"/>
                </a:solidFill>
                <a:latin typeface="Arial" charset="0"/>
              </a:defRPr>
            </a:lvl7pPr>
            <a:lvl8pPr marL="3429000" indent="-228600" defTabSz="990600" eaLnBrk="0" fontAlgn="base" hangingPunct="0">
              <a:spcBef>
                <a:spcPct val="30000"/>
              </a:spcBef>
              <a:spcAft>
                <a:spcPct val="0"/>
              </a:spcAft>
              <a:defRPr sz="1200">
                <a:solidFill>
                  <a:schemeClr val="tx1"/>
                </a:solidFill>
                <a:latin typeface="Arial" charset="0"/>
              </a:defRPr>
            </a:lvl8pPr>
            <a:lvl9pPr marL="3886200" indent="-228600" defTabSz="990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504406CC-CAC7-481E-9300-468ED55F3CA6}" type="slidenum">
              <a:rPr lang="fi-FI" altLang="fi-FI" sz="900" smtClean="0"/>
              <a:pPr eaLnBrk="1" hangingPunct="1">
                <a:spcBef>
                  <a:spcPct val="0"/>
                </a:spcBef>
              </a:pPr>
              <a:t>41</a:t>
            </a:fld>
            <a:endParaRPr lang="fi-FI" altLang="fi-FI" sz="900" smtClean="0"/>
          </a:p>
        </p:txBody>
      </p:sp>
      <p:sp>
        <p:nvSpPr>
          <p:cNvPr id="56323" name="Rectangle 2"/>
          <p:cNvSpPr>
            <a:spLocks noGrp="1" noRot="1" noChangeAspect="1" noChangeArrowheads="1" noTextEdit="1"/>
          </p:cNvSpPr>
          <p:nvPr>
            <p:ph type="sldImg"/>
          </p:nvPr>
        </p:nvSpPr>
        <p:spPr>
          <a:xfrm>
            <a:off x="727075" y="828675"/>
            <a:ext cx="5518150" cy="4140200"/>
          </a:xfrm>
          <a:ln/>
        </p:spPr>
      </p:sp>
      <p:sp>
        <p:nvSpPr>
          <p:cNvPr id="56324" name="Rectangle 3"/>
          <p:cNvSpPr>
            <a:spLocks noGrp="1" noChangeArrowheads="1"/>
          </p:cNvSpPr>
          <p:nvPr>
            <p:ph type="body" idx="1"/>
          </p:nvPr>
        </p:nvSpPr>
        <p:spPr>
          <a:noFill/>
        </p:spPr>
        <p:txBody>
          <a:bodyPr/>
          <a:lstStyle/>
          <a:p>
            <a:pPr eaLnBrk="1" hangingPunct="1"/>
            <a:r>
              <a:rPr lang="fi-FI" altLang="fi-FI" smtClean="0"/>
              <a:t>Non of them superior for exposure assessment</a:t>
            </a:r>
            <a:endParaRPr lang="en-US" altLang="fi-FI" smtClean="0"/>
          </a:p>
        </p:txBody>
      </p:sp>
    </p:spTree>
    <p:extLst>
      <p:ext uri="{BB962C8B-B14F-4D97-AF65-F5344CB8AC3E}">
        <p14:creationId xmlns:p14="http://schemas.microsoft.com/office/powerpoint/2010/main" val="27417729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054FF8-4843-43B0-B976-25EB53334DAC}" type="slidenum">
              <a:rPr lang="fi-FI">
                <a:solidFill>
                  <a:prstClr val="black"/>
                </a:solidFill>
              </a:rPr>
              <a:pPr/>
              <a:t>59</a:t>
            </a:fld>
            <a:endParaRPr lang="fi-FI">
              <a:solidFill>
                <a:prstClr val="black"/>
              </a:solidFill>
            </a:endParaRPr>
          </a:p>
        </p:txBody>
      </p:sp>
      <p:sp>
        <p:nvSpPr>
          <p:cNvPr id="407554" name="Rectangle 2"/>
          <p:cNvSpPr>
            <a:spLocks noGrp="1" noRot="1" noChangeAspect="1" noChangeArrowheads="1" noTextEdit="1"/>
          </p:cNvSpPr>
          <p:nvPr>
            <p:ph type="sldImg"/>
          </p:nvPr>
        </p:nvSpPr>
        <p:spPr>
          <a:xfrm>
            <a:off x="727075" y="828675"/>
            <a:ext cx="5518150" cy="4140200"/>
          </a:xfrm>
          <a:ln/>
        </p:spPr>
      </p:sp>
      <p:sp>
        <p:nvSpPr>
          <p:cNvPr id="407555" name="Rectangle 3"/>
          <p:cNvSpPr>
            <a:spLocks noGrp="1" noChangeArrowheads="1"/>
          </p:cNvSpPr>
          <p:nvPr>
            <p:ph type="body" idx="1"/>
          </p:nvPr>
        </p:nvSpPr>
        <p:spPr/>
        <p:txBody>
          <a:bodyPr/>
          <a:lstStyle/>
          <a:p>
            <a:r>
              <a:rPr lang="fi-FI"/>
              <a:t>Non of them superior for exposure assessment</a:t>
            </a:r>
            <a:endParaRPr lang="en-US"/>
          </a:p>
        </p:txBody>
      </p:sp>
    </p:spTree>
    <p:extLst>
      <p:ext uri="{BB962C8B-B14F-4D97-AF65-F5344CB8AC3E}">
        <p14:creationId xmlns:p14="http://schemas.microsoft.com/office/powerpoint/2010/main" val="6755651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val="1"/>
            </a:ext>
          </a:extLst>
        </p:spPr>
        <p:txBody>
          <a:bodyPr/>
          <a:lstStyle>
            <a:lvl1pPr defTabSz="990503" eaLnBrk="0" hangingPunct="0">
              <a:defRPr sz="3200" b="1">
                <a:solidFill>
                  <a:schemeClr val="tx1"/>
                </a:solidFill>
                <a:latin typeface="Calibri" pitchFamily="34" charset="0"/>
                <a:ea typeface="ＭＳ Ｐゴシック" pitchFamily="34" charset="-128"/>
              </a:defRPr>
            </a:lvl1pPr>
            <a:lvl2pPr marL="742877" indent="-285722" defTabSz="990503" eaLnBrk="0" hangingPunct="0">
              <a:defRPr sz="3200" b="1">
                <a:solidFill>
                  <a:schemeClr val="tx1"/>
                </a:solidFill>
                <a:latin typeface="Calibri" pitchFamily="34" charset="0"/>
                <a:ea typeface="ＭＳ Ｐゴシック" pitchFamily="34" charset="-128"/>
              </a:defRPr>
            </a:lvl2pPr>
            <a:lvl3pPr marL="1142888" indent="-228578" defTabSz="990503" eaLnBrk="0" hangingPunct="0">
              <a:defRPr sz="3200" b="1">
                <a:solidFill>
                  <a:schemeClr val="tx1"/>
                </a:solidFill>
                <a:latin typeface="Calibri" pitchFamily="34" charset="0"/>
                <a:ea typeface="ＭＳ Ｐゴシック" pitchFamily="34" charset="-128"/>
              </a:defRPr>
            </a:lvl3pPr>
            <a:lvl4pPr marL="1600043" indent="-228578" defTabSz="990503" eaLnBrk="0" hangingPunct="0">
              <a:defRPr sz="3200" b="1">
                <a:solidFill>
                  <a:schemeClr val="tx1"/>
                </a:solidFill>
                <a:latin typeface="Calibri" pitchFamily="34" charset="0"/>
                <a:ea typeface="ＭＳ Ｐゴシック" pitchFamily="34" charset="-128"/>
              </a:defRPr>
            </a:lvl4pPr>
            <a:lvl5pPr marL="2057198" indent="-228578" defTabSz="990503" eaLnBrk="0" hangingPunct="0">
              <a:defRPr sz="3200" b="1">
                <a:solidFill>
                  <a:schemeClr val="tx1"/>
                </a:solidFill>
                <a:latin typeface="Calibri" pitchFamily="34" charset="0"/>
                <a:ea typeface="ＭＳ Ｐゴシック" pitchFamily="34" charset="-128"/>
              </a:defRPr>
            </a:lvl5pPr>
            <a:lvl6pPr marL="2514353" indent="-228578" defTabSz="990503" eaLnBrk="0" fontAlgn="base" hangingPunct="0">
              <a:spcBef>
                <a:spcPct val="0"/>
              </a:spcBef>
              <a:spcAft>
                <a:spcPct val="0"/>
              </a:spcAft>
              <a:defRPr sz="3200" b="1">
                <a:solidFill>
                  <a:schemeClr val="tx1"/>
                </a:solidFill>
                <a:latin typeface="Calibri" pitchFamily="34" charset="0"/>
                <a:ea typeface="ＭＳ Ｐゴシック" pitchFamily="34" charset="-128"/>
              </a:defRPr>
            </a:lvl6pPr>
            <a:lvl7pPr marL="2971509" indent="-228578" defTabSz="990503" eaLnBrk="0" fontAlgn="base" hangingPunct="0">
              <a:spcBef>
                <a:spcPct val="0"/>
              </a:spcBef>
              <a:spcAft>
                <a:spcPct val="0"/>
              </a:spcAft>
              <a:defRPr sz="3200" b="1">
                <a:solidFill>
                  <a:schemeClr val="tx1"/>
                </a:solidFill>
                <a:latin typeface="Calibri" pitchFamily="34" charset="0"/>
                <a:ea typeface="ＭＳ Ｐゴシック" pitchFamily="34" charset="-128"/>
              </a:defRPr>
            </a:lvl7pPr>
            <a:lvl8pPr marL="3428664" indent="-228578" defTabSz="990503" eaLnBrk="0" fontAlgn="base" hangingPunct="0">
              <a:spcBef>
                <a:spcPct val="0"/>
              </a:spcBef>
              <a:spcAft>
                <a:spcPct val="0"/>
              </a:spcAft>
              <a:defRPr sz="3200" b="1">
                <a:solidFill>
                  <a:schemeClr val="tx1"/>
                </a:solidFill>
                <a:latin typeface="Calibri" pitchFamily="34" charset="0"/>
                <a:ea typeface="ＭＳ Ｐゴシック" pitchFamily="34" charset="-128"/>
              </a:defRPr>
            </a:lvl8pPr>
            <a:lvl9pPr marL="3885819" indent="-228578" defTabSz="990503" eaLnBrk="0" fontAlgn="base" hangingPunct="0">
              <a:spcBef>
                <a:spcPct val="0"/>
              </a:spcBef>
              <a:spcAft>
                <a:spcPct val="0"/>
              </a:spcAft>
              <a:defRPr sz="3200" b="1">
                <a:solidFill>
                  <a:schemeClr val="tx1"/>
                </a:solidFill>
                <a:latin typeface="Calibri" pitchFamily="34" charset="0"/>
                <a:ea typeface="ＭＳ Ｐゴシック" pitchFamily="34" charset="-128"/>
              </a:defRPr>
            </a:lvl9pPr>
          </a:lstStyle>
          <a:p>
            <a:pPr eaLnBrk="1" hangingPunct="1"/>
            <a:fld id="{DF161153-1BD4-406E-9623-4D5326CAB39D}" type="slidenum">
              <a:rPr lang="fi-FI" sz="900" b="0">
                <a:solidFill>
                  <a:prstClr val="black"/>
                </a:solidFill>
                <a:latin typeface="Arial" pitchFamily="34" charset="0"/>
              </a:rPr>
              <a:pPr eaLnBrk="1" hangingPunct="1"/>
              <a:t>60</a:t>
            </a:fld>
            <a:endParaRPr lang="fi-FI" sz="900" b="0">
              <a:solidFill>
                <a:prstClr val="black"/>
              </a:solidFill>
              <a:latin typeface="Arial" pitchFamily="34" charset="0"/>
            </a:endParaRPr>
          </a:p>
        </p:txBody>
      </p:sp>
      <p:sp>
        <p:nvSpPr>
          <p:cNvPr id="643074" name="Rectangle 2"/>
          <p:cNvSpPr>
            <a:spLocks noGrp="1" noRot="1" noChangeAspect="1" noChangeArrowheads="1" noTextEdit="1"/>
          </p:cNvSpPr>
          <p:nvPr>
            <p:ph type="sldImg"/>
          </p:nvPr>
        </p:nvSpPr>
        <p:spPr>
          <a:xfrm>
            <a:off x="727075" y="828675"/>
            <a:ext cx="5518150" cy="4140200"/>
          </a:xfrm>
          <a:ln/>
          <a:extLst>
            <a:ext uri="{FAA26D3D-D897-4be2-8F04-BA451C77F1D7}">
              <ma14:placeholderFlag xmlns:ma14="http://schemas.microsoft.com/office/mac/drawingml/2011/main" val="1"/>
            </a:ext>
          </a:extLst>
        </p:spPr>
      </p:sp>
      <p:sp>
        <p:nvSpPr>
          <p:cNvPr id="643075" name="Rectangle 3"/>
          <p:cNvSpPr>
            <a:spLocks noGrp="1" noChangeArrowheads="1"/>
          </p:cNvSpPr>
          <p:nvPr>
            <p:ph type="body" idx="1"/>
          </p:nvPr>
        </p:nvSpPr>
        <p:spPr/>
        <p:txBody>
          <a:bodyPr/>
          <a:lstStyle/>
          <a:p>
            <a:pPr eaLnBrk="1" hangingPunct="1">
              <a:defRPr/>
            </a:pPr>
            <a:r>
              <a:rPr lang="fi-FI" smtClean="0">
                <a:cs typeface="+mn-cs"/>
              </a:rPr>
              <a:t>Non of them superior for exposure assessment</a:t>
            </a:r>
            <a:endParaRPr lang="en-US" smtClean="0">
              <a:cs typeface="+mn-cs"/>
            </a:endParaRPr>
          </a:p>
        </p:txBody>
      </p:sp>
    </p:spTree>
    <p:extLst>
      <p:ext uri="{BB962C8B-B14F-4D97-AF65-F5344CB8AC3E}">
        <p14:creationId xmlns:p14="http://schemas.microsoft.com/office/powerpoint/2010/main" val="950853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val="1"/>
            </a:ext>
          </a:extLst>
        </p:spPr>
        <p:txBody>
          <a:bodyPr/>
          <a:lstStyle>
            <a:lvl1pPr defTabSz="990503" eaLnBrk="0" hangingPunct="0">
              <a:defRPr sz="3200" b="1">
                <a:solidFill>
                  <a:schemeClr val="tx1"/>
                </a:solidFill>
                <a:latin typeface="Calibri" pitchFamily="34" charset="0"/>
                <a:ea typeface="ＭＳ Ｐゴシック" pitchFamily="34" charset="-128"/>
              </a:defRPr>
            </a:lvl1pPr>
            <a:lvl2pPr marL="742877" indent="-285722" defTabSz="990503" eaLnBrk="0" hangingPunct="0">
              <a:defRPr sz="3200" b="1">
                <a:solidFill>
                  <a:schemeClr val="tx1"/>
                </a:solidFill>
                <a:latin typeface="Calibri" pitchFamily="34" charset="0"/>
                <a:ea typeface="ＭＳ Ｐゴシック" pitchFamily="34" charset="-128"/>
              </a:defRPr>
            </a:lvl2pPr>
            <a:lvl3pPr marL="1142888" indent="-228578" defTabSz="990503" eaLnBrk="0" hangingPunct="0">
              <a:defRPr sz="3200" b="1">
                <a:solidFill>
                  <a:schemeClr val="tx1"/>
                </a:solidFill>
                <a:latin typeface="Calibri" pitchFamily="34" charset="0"/>
                <a:ea typeface="ＭＳ Ｐゴシック" pitchFamily="34" charset="-128"/>
              </a:defRPr>
            </a:lvl3pPr>
            <a:lvl4pPr marL="1600043" indent="-228578" defTabSz="990503" eaLnBrk="0" hangingPunct="0">
              <a:defRPr sz="3200" b="1">
                <a:solidFill>
                  <a:schemeClr val="tx1"/>
                </a:solidFill>
                <a:latin typeface="Calibri" pitchFamily="34" charset="0"/>
                <a:ea typeface="ＭＳ Ｐゴシック" pitchFamily="34" charset="-128"/>
              </a:defRPr>
            </a:lvl4pPr>
            <a:lvl5pPr marL="2057198" indent="-228578" defTabSz="990503" eaLnBrk="0" hangingPunct="0">
              <a:defRPr sz="3200" b="1">
                <a:solidFill>
                  <a:schemeClr val="tx1"/>
                </a:solidFill>
                <a:latin typeface="Calibri" pitchFamily="34" charset="0"/>
                <a:ea typeface="ＭＳ Ｐゴシック" pitchFamily="34" charset="-128"/>
              </a:defRPr>
            </a:lvl5pPr>
            <a:lvl6pPr marL="2514353" indent="-228578" defTabSz="990503" eaLnBrk="0" fontAlgn="base" hangingPunct="0">
              <a:spcBef>
                <a:spcPct val="0"/>
              </a:spcBef>
              <a:spcAft>
                <a:spcPct val="0"/>
              </a:spcAft>
              <a:defRPr sz="3200" b="1">
                <a:solidFill>
                  <a:schemeClr val="tx1"/>
                </a:solidFill>
                <a:latin typeface="Calibri" pitchFamily="34" charset="0"/>
                <a:ea typeface="ＭＳ Ｐゴシック" pitchFamily="34" charset="-128"/>
              </a:defRPr>
            </a:lvl6pPr>
            <a:lvl7pPr marL="2971509" indent="-228578" defTabSz="990503" eaLnBrk="0" fontAlgn="base" hangingPunct="0">
              <a:spcBef>
                <a:spcPct val="0"/>
              </a:spcBef>
              <a:spcAft>
                <a:spcPct val="0"/>
              </a:spcAft>
              <a:defRPr sz="3200" b="1">
                <a:solidFill>
                  <a:schemeClr val="tx1"/>
                </a:solidFill>
                <a:latin typeface="Calibri" pitchFamily="34" charset="0"/>
                <a:ea typeface="ＭＳ Ｐゴシック" pitchFamily="34" charset="-128"/>
              </a:defRPr>
            </a:lvl7pPr>
            <a:lvl8pPr marL="3428664" indent="-228578" defTabSz="990503" eaLnBrk="0" fontAlgn="base" hangingPunct="0">
              <a:spcBef>
                <a:spcPct val="0"/>
              </a:spcBef>
              <a:spcAft>
                <a:spcPct val="0"/>
              </a:spcAft>
              <a:defRPr sz="3200" b="1">
                <a:solidFill>
                  <a:schemeClr val="tx1"/>
                </a:solidFill>
                <a:latin typeface="Calibri" pitchFamily="34" charset="0"/>
                <a:ea typeface="ＭＳ Ｐゴシック" pitchFamily="34" charset="-128"/>
              </a:defRPr>
            </a:lvl8pPr>
            <a:lvl9pPr marL="3885819" indent="-228578" defTabSz="990503" eaLnBrk="0" fontAlgn="base" hangingPunct="0">
              <a:spcBef>
                <a:spcPct val="0"/>
              </a:spcBef>
              <a:spcAft>
                <a:spcPct val="0"/>
              </a:spcAft>
              <a:defRPr sz="3200" b="1">
                <a:solidFill>
                  <a:schemeClr val="tx1"/>
                </a:solidFill>
                <a:latin typeface="Calibri" pitchFamily="34" charset="0"/>
                <a:ea typeface="ＭＳ Ｐゴシック" pitchFamily="34" charset="-128"/>
              </a:defRPr>
            </a:lvl9pPr>
          </a:lstStyle>
          <a:p>
            <a:pPr eaLnBrk="1" hangingPunct="1"/>
            <a:fld id="{89D93EC4-4DEC-418D-9ACE-9D8F49B55D76}" type="slidenum">
              <a:rPr lang="fi-FI" sz="900" b="0">
                <a:solidFill>
                  <a:prstClr val="black"/>
                </a:solidFill>
                <a:latin typeface="Arial" pitchFamily="34" charset="0"/>
              </a:rPr>
              <a:pPr eaLnBrk="1" hangingPunct="1"/>
              <a:t>61</a:t>
            </a:fld>
            <a:endParaRPr lang="fi-FI" sz="900" b="0">
              <a:solidFill>
                <a:prstClr val="black"/>
              </a:solidFill>
              <a:latin typeface="Arial" pitchFamily="34" charset="0"/>
            </a:endParaRPr>
          </a:p>
        </p:txBody>
      </p:sp>
      <p:sp>
        <p:nvSpPr>
          <p:cNvPr id="663554" name="Rectangle 2"/>
          <p:cNvSpPr>
            <a:spLocks noGrp="1" noRot="1" noChangeAspect="1" noChangeArrowheads="1" noTextEdit="1"/>
          </p:cNvSpPr>
          <p:nvPr>
            <p:ph type="sldImg"/>
          </p:nvPr>
        </p:nvSpPr>
        <p:spPr>
          <a:xfrm>
            <a:off x="727075" y="828675"/>
            <a:ext cx="5518150" cy="4140200"/>
          </a:xfrm>
          <a:ln/>
          <a:extLst>
            <a:ext uri="{FAA26D3D-D897-4be2-8F04-BA451C77F1D7}">
              <ma14:placeholderFlag xmlns:ma14="http://schemas.microsoft.com/office/mac/drawingml/2011/main" val="1"/>
            </a:ext>
          </a:extLst>
        </p:spPr>
      </p:sp>
      <p:sp>
        <p:nvSpPr>
          <p:cNvPr id="663555" name="Rectangle 3"/>
          <p:cNvSpPr>
            <a:spLocks noGrp="1" noChangeArrowheads="1"/>
          </p:cNvSpPr>
          <p:nvPr>
            <p:ph type="body" idx="1"/>
          </p:nvPr>
        </p:nvSpPr>
        <p:spPr/>
        <p:txBody>
          <a:bodyPr/>
          <a:lstStyle/>
          <a:p>
            <a:pPr eaLnBrk="1" hangingPunct="1">
              <a:defRPr/>
            </a:pPr>
            <a:r>
              <a:rPr lang="fi-FI" smtClean="0">
                <a:cs typeface="+mn-cs"/>
              </a:rPr>
              <a:t>Non of them superior for exposure assessment</a:t>
            </a:r>
            <a:endParaRPr lang="en-US" smtClean="0">
              <a:cs typeface="+mn-cs"/>
            </a:endParaRPr>
          </a:p>
        </p:txBody>
      </p:sp>
    </p:spTree>
    <p:extLst>
      <p:ext uri="{BB962C8B-B14F-4D97-AF65-F5344CB8AC3E}">
        <p14:creationId xmlns:p14="http://schemas.microsoft.com/office/powerpoint/2010/main" val="23425754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val="1"/>
            </a:ext>
          </a:extLst>
        </p:spPr>
        <p:txBody>
          <a:bodyPr/>
          <a:lstStyle>
            <a:lvl1pPr defTabSz="990503" eaLnBrk="0" hangingPunct="0">
              <a:defRPr sz="3200" b="1">
                <a:solidFill>
                  <a:schemeClr val="tx1"/>
                </a:solidFill>
                <a:latin typeface="Calibri" pitchFamily="34" charset="0"/>
                <a:ea typeface="ＭＳ Ｐゴシック" pitchFamily="34" charset="-128"/>
              </a:defRPr>
            </a:lvl1pPr>
            <a:lvl2pPr marL="742877" indent="-285722" defTabSz="990503" eaLnBrk="0" hangingPunct="0">
              <a:defRPr sz="3200" b="1">
                <a:solidFill>
                  <a:schemeClr val="tx1"/>
                </a:solidFill>
                <a:latin typeface="Calibri" pitchFamily="34" charset="0"/>
                <a:ea typeface="ＭＳ Ｐゴシック" pitchFamily="34" charset="-128"/>
              </a:defRPr>
            </a:lvl2pPr>
            <a:lvl3pPr marL="1142888" indent="-228578" defTabSz="990503" eaLnBrk="0" hangingPunct="0">
              <a:defRPr sz="3200" b="1">
                <a:solidFill>
                  <a:schemeClr val="tx1"/>
                </a:solidFill>
                <a:latin typeface="Calibri" pitchFamily="34" charset="0"/>
                <a:ea typeface="ＭＳ Ｐゴシック" pitchFamily="34" charset="-128"/>
              </a:defRPr>
            </a:lvl3pPr>
            <a:lvl4pPr marL="1600043" indent="-228578" defTabSz="990503" eaLnBrk="0" hangingPunct="0">
              <a:defRPr sz="3200" b="1">
                <a:solidFill>
                  <a:schemeClr val="tx1"/>
                </a:solidFill>
                <a:latin typeface="Calibri" pitchFamily="34" charset="0"/>
                <a:ea typeface="ＭＳ Ｐゴシック" pitchFamily="34" charset="-128"/>
              </a:defRPr>
            </a:lvl4pPr>
            <a:lvl5pPr marL="2057198" indent="-228578" defTabSz="990503" eaLnBrk="0" hangingPunct="0">
              <a:defRPr sz="3200" b="1">
                <a:solidFill>
                  <a:schemeClr val="tx1"/>
                </a:solidFill>
                <a:latin typeface="Calibri" pitchFamily="34" charset="0"/>
                <a:ea typeface="ＭＳ Ｐゴシック" pitchFamily="34" charset="-128"/>
              </a:defRPr>
            </a:lvl5pPr>
            <a:lvl6pPr marL="2514353" indent="-228578" defTabSz="990503" eaLnBrk="0" fontAlgn="base" hangingPunct="0">
              <a:spcBef>
                <a:spcPct val="0"/>
              </a:spcBef>
              <a:spcAft>
                <a:spcPct val="0"/>
              </a:spcAft>
              <a:defRPr sz="3200" b="1">
                <a:solidFill>
                  <a:schemeClr val="tx1"/>
                </a:solidFill>
                <a:latin typeface="Calibri" pitchFamily="34" charset="0"/>
                <a:ea typeface="ＭＳ Ｐゴシック" pitchFamily="34" charset="-128"/>
              </a:defRPr>
            </a:lvl6pPr>
            <a:lvl7pPr marL="2971509" indent="-228578" defTabSz="990503" eaLnBrk="0" fontAlgn="base" hangingPunct="0">
              <a:spcBef>
                <a:spcPct val="0"/>
              </a:spcBef>
              <a:spcAft>
                <a:spcPct val="0"/>
              </a:spcAft>
              <a:defRPr sz="3200" b="1">
                <a:solidFill>
                  <a:schemeClr val="tx1"/>
                </a:solidFill>
                <a:latin typeface="Calibri" pitchFamily="34" charset="0"/>
                <a:ea typeface="ＭＳ Ｐゴシック" pitchFamily="34" charset="-128"/>
              </a:defRPr>
            </a:lvl7pPr>
            <a:lvl8pPr marL="3428664" indent="-228578" defTabSz="990503" eaLnBrk="0" fontAlgn="base" hangingPunct="0">
              <a:spcBef>
                <a:spcPct val="0"/>
              </a:spcBef>
              <a:spcAft>
                <a:spcPct val="0"/>
              </a:spcAft>
              <a:defRPr sz="3200" b="1">
                <a:solidFill>
                  <a:schemeClr val="tx1"/>
                </a:solidFill>
                <a:latin typeface="Calibri" pitchFamily="34" charset="0"/>
                <a:ea typeface="ＭＳ Ｐゴシック" pitchFamily="34" charset="-128"/>
              </a:defRPr>
            </a:lvl8pPr>
            <a:lvl9pPr marL="3885819" indent="-228578" defTabSz="990503" eaLnBrk="0" fontAlgn="base" hangingPunct="0">
              <a:spcBef>
                <a:spcPct val="0"/>
              </a:spcBef>
              <a:spcAft>
                <a:spcPct val="0"/>
              </a:spcAft>
              <a:defRPr sz="3200" b="1">
                <a:solidFill>
                  <a:schemeClr val="tx1"/>
                </a:solidFill>
                <a:latin typeface="Calibri" pitchFamily="34" charset="0"/>
                <a:ea typeface="ＭＳ Ｐゴシック" pitchFamily="34" charset="-128"/>
              </a:defRPr>
            </a:lvl9pPr>
          </a:lstStyle>
          <a:p>
            <a:pPr eaLnBrk="1" hangingPunct="1"/>
            <a:fld id="{31371265-CC28-421A-B998-A5A183F8E36E}" type="slidenum">
              <a:rPr lang="fi-FI" sz="900" b="0">
                <a:solidFill>
                  <a:prstClr val="black"/>
                </a:solidFill>
                <a:latin typeface="Arial" pitchFamily="34" charset="0"/>
              </a:rPr>
              <a:pPr eaLnBrk="1" hangingPunct="1"/>
              <a:t>62</a:t>
            </a:fld>
            <a:endParaRPr lang="fi-FI" sz="900" b="0">
              <a:solidFill>
                <a:prstClr val="black"/>
              </a:solidFill>
              <a:latin typeface="Arial" pitchFamily="34" charset="0"/>
            </a:endParaRPr>
          </a:p>
        </p:txBody>
      </p:sp>
      <p:sp>
        <p:nvSpPr>
          <p:cNvPr id="665602" name="Rectangle 2"/>
          <p:cNvSpPr>
            <a:spLocks noGrp="1" noRot="1" noChangeAspect="1" noChangeArrowheads="1" noTextEdit="1"/>
          </p:cNvSpPr>
          <p:nvPr>
            <p:ph type="sldImg"/>
          </p:nvPr>
        </p:nvSpPr>
        <p:spPr>
          <a:xfrm>
            <a:off x="727075" y="828675"/>
            <a:ext cx="5518150" cy="4140200"/>
          </a:xfrm>
          <a:ln/>
          <a:extLst>
            <a:ext uri="{FAA26D3D-D897-4be2-8F04-BA451C77F1D7}">
              <ma14:placeholderFlag xmlns:ma14="http://schemas.microsoft.com/office/mac/drawingml/2011/main" val="1"/>
            </a:ext>
          </a:extLst>
        </p:spPr>
      </p:sp>
      <p:sp>
        <p:nvSpPr>
          <p:cNvPr id="665603" name="Rectangle 3"/>
          <p:cNvSpPr>
            <a:spLocks noGrp="1" noChangeArrowheads="1"/>
          </p:cNvSpPr>
          <p:nvPr>
            <p:ph type="body" idx="1"/>
          </p:nvPr>
        </p:nvSpPr>
        <p:spPr/>
        <p:txBody>
          <a:bodyPr/>
          <a:lstStyle/>
          <a:p>
            <a:pPr eaLnBrk="1" hangingPunct="1">
              <a:defRPr/>
            </a:pPr>
            <a:r>
              <a:rPr lang="fi-FI" smtClean="0">
                <a:cs typeface="+mn-cs"/>
              </a:rPr>
              <a:t>Non of them superior for exposure assessment</a:t>
            </a:r>
            <a:endParaRPr lang="en-US" smtClean="0">
              <a:cs typeface="+mn-cs"/>
            </a:endParaRPr>
          </a:p>
        </p:txBody>
      </p:sp>
    </p:spTree>
    <p:extLst>
      <p:ext uri="{BB962C8B-B14F-4D97-AF65-F5344CB8AC3E}">
        <p14:creationId xmlns:p14="http://schemas.microsoft.com/office/powerpoint/2010/main" val="2403006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D4E6697F-FF1E-464A-B4DC-FFD38689AE38}" type="slidenum">
              <a:rPr lang="en-US" altLang="fi-FI" smtClean="0">
                <a:latin typeface="Calibri" panose="020F0502020204030204" pitchFamily="34" charset="0"/>
              </a:rPr>
              <a:pPr/>
              <a:t>63</a:t>
            </a:fld>
            <a:endParaRPr lang="en-US" altLang="fi-FI" smtClean="0">
              <a:latin typeface="Calibri" panose="020F0502020204030204" pitchFamily="34" charset="0"/>
            </a:endParaRPr>
          </a:p>
        </p:txBody>
      </p:sp>
      <p:sp>
        <p:nvSpPr>
          <p:cNvPr id="768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10000"/>
          </a:bodyPr>
          <a:lstStyle/>
          <a:p>
            <a:pPr algn="just"/>
            <a:r>
              <a:rPr lang="fi-FI" altLang="fi-FI" smtClean="0">
                <a:cs typeface="Times New Roman" panose="02020603050405020304" pitchFamily="18" charset="0"/>
              </a:rPr>
              <a:t>Koska tavoitteena on selvittää mikrobien määrää ja lajistoa, määritetään rakennuksista otetuista näytteistä elävät ja viljelykelpoiset mikrobit. Viljelymenetelmien etuna on se, että mikrobit voidaan tunnistaa. Mikrobien haitallisten ominaisuuksien arviointi ilman tunnistamista on mahdotonta. On suositeltavaa, että rakennuksesta otettujen näytteiden analysoinnissa käytetään useita hieman valikoivia elatusalustoja, jolloin mikrobistosta saadaan laajempi tieto kuin käyttämällä vain esimerkiksi kahta erilaista elatusalustaa. Tavallisesti näytteistä määritetään sienisukuja tai -lajeja ja bakteereita.</a:t>
            </a:r>
          </a:p>
          <a:p>
            <a:pPr algn="just"/>
            <a:r>
              <a:rPr lang="fi-FI" altLang="fi-FI" smtClean="0">
                <a:cs typeface="Times New Roman" panose="02020603050405020304" pitchFamily="18" charset="0"/>
              </a:rPr>
              <a:t>Koska tulosten tulkinnassa lajistolla on keskeinen  merkitys, usein mikrobipitoisuudesta riittää suuntaa-antava tieto, jollainen saadaan esimerkiksi materiaalinäytteen suoraviljelyllä. Suoraviljelymenetelmien käyttö niin materiaali- kuin pintanäytteidenkin tutkimuksissa on osoittautunut erittäin käyttökelpoiseksi. Suoraviljelymenetelmän antama informaatio on samansuuntainen ja mikrobiston osalta jopa parempi kuin laimennosmenetelmällä saatu.</a:t>
            </a:r>
          </a:p>
          <a:p>
            <a:endParaRPr lang="fi-FI" altLang="fi-FI" smtClean="0"/>
          </a:p>
        </p:txBody>
      </p:sp>
    </p:spTree>
    <p:extLst>
      <p:ext uri="{BB962C8B-B14F-4D97-AF65-F5344CB8AC3E}">
        <p14:creationId xmlns:p14="http://schemas.microsoft.com/office/powerpoint/2010/main" val="6589266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0.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0.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27088" y="2924174"/>
            <a:ext cx="7489825" cy="1584325"/>
          </a:xfrm>
        </p:spPr>
        <p:txBody>
          <a:bodyPr anchor="ctr"/>
          <a:lstStyle>
            <a:lvl1pPr algn="ctr">
              <a:defRPr b="0" cap="all" baseline="0"/>
            </a:lvl1pPr>
          </a:lstStyle>
          <a:p>
            <a:r>
              <a:rPr lang="en-US" dirty="0" smtClean="0"/>
              <a:t>CLICK TO EDIT MASTER TITLE STYLE</a:t>
            </a:r>
            <a:endParaRPr lang="fi-FI" dirty="0"/>
          </a:p>
        </p:txBody>
      </p:sp>
      <p:sp>
        <p:nvSpPr>
          <p:cNvPr id="3" name="Subtitle 2"/>
          <p:cNvSpPr>
            <a:spLocks noGrp="1"/>
          </p:cNvSpPr>
          <p:nvPr>
            <p:ph type="subTitle" idx="1"/>
          </p:nvPr>
        </p:nvSpPr>
        <p:spPr>
          <a:xfrm>
            <a:off x="827088" y="4714884"/>
            <a:ext cx="7489825" cy="642942"/>
          </a:xfrm>
        </p:spPr>
        <p:txBody>
          <a:bodyPr anchor="t">
            <a:normAutofit/>
          </a:bodyPr>
          <a:lstStyle>
            <a:lvl1pPr marL="0" marR="0" indent="0" algn="ctr" defTabSz="914400" rtl="0" eaLnBrk="1" fontAlgn="auto" latinLnBrk="0" hangingPunct="1">
              <a:lnSpc>
                <a:spcPct val="100000"/>
              </a:lnSpc>
              <a:spcBef>
                <a:spcPct val="20000"/>
              </a:spcBef>
              <a:spcAft>
                <a:spcPts val="0"/>
              </a:spcAft>
              <a:buClr>
                <a:schemeClr val="bg2"/>
              </a:buClr>
              <a:buSzTx/>
              <a:buFont typeface="Arial" pitchFamily="34" charset="0"/>
              <a:buNone/>
              <a:tabLst/>
              <a:defRPr sz="1600" b="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i-FI" dirty="0"/>
          </a:p>
        </p:txBody>
      </p:sp>
      <p:sp>
        <p:nvSpPr>
          <p:cNvPr id="5" name="Footer Placeholder 4"/>
          <p:cNvSpPr>
            <a:spLocks noGrp="1"/>
          </p:cNvSpPr>
          <p:nvPr>
            <p:ph type="ftr" sz="quarter" idx="11"/>
          </p:nvPr>
        </p:nvSpPr>
        <p:spPr>
          <a:xfrm>
            <a:off x="1201273" y="6492899"/>
            <a:ext cx="1799091" cy="365125"/>
          </a:xfrm>
        </p:spPr>
        <p:txBody>
          <a:bodyPr/>
          <a:lstStyle/>
          <a:p>
            <a:endParaRPr lang="fi-FI" dirty="0"/>
          </a:p>
        </p:txBody>
      </p:sp>
      <p:sp>
        <p:nvSpPr>
          <p:cNvPr id="6" name="Slide Number Placeholder 5"/>
          <p:cNvSpPr>
            <a:spLocks noGrp="1"/>
          </p:cNvSpPr>
          <p:nvPr>
            <p:ph type="sldNum" sz="quarter" idx="12"/>
          </p:nvPr>
        </p:nvSpPr>
        <p:spPr>
          <a:xfrm>
            <a:off x="8316912" y="6492899"/>
            <a:ext cx="503237" cy="365125"/>
          </a:xfrm>
        </p:spPr>
        <p:txBody>
          <a:bodyPr/>
          <a:lstStyle/>
          <a:p>
            <a:fld id="{49246692-9764-4796-AF2E-897E79EBAFA7}" type="slidenum">
              <a:rPr lang="fi-FI" smtClean="0"/>
              <a:pPr/>
              <a:t>‹#›</a:t>
            </a:fld>
            <a:endParaRPr lang="fi-FI"/>
          </a:p>
        </p:txBody>
      </p:sp>
      <p:pic>
        <p:nvPicPr>
          <p:cNvPr id="8" name="Picture 72" descr="ministeriö"/>
          <p:cNvPicPr>
            <a:picLocks noChangeAspect="1" noChangeArrowheads="1"/>
          </p:cNvPicPr>
          <p:nvPr userDrawn="1"/>
        </p:nvPicPr>
        <p:blipFill>
          <a:blip r:embed="rId2" cstate="print"/>
          <a:stretch>
            <a:fillRect/>
          </a:stretch>
        </p:blipFill>
        <p:spPr bwMode="auto">
          <a:xfrm>
            <a:off x="411536" y="6197024"/>
            <a:ext cx="1462880" cy="375248"/>
          </a:xfrm>
          <a:prstGeom prst="rect">
            <a:avLst/>
          </a:prstGeom>
          <a:noFill/>
        </p:spPr>
      </p:pic>
      <p:sp>
        <p:nvSpPr>
          <p:cNvPr id="9" name="Rectangle 8"/>
          <p:cNvSpPr/>
          <p:nvPr userDrawn="1"/>
        </p:nvSpPr>
        <p:spPr>
          <a:xfrm>
            <a:off x="0" y="2143116"/>
            <a:ext cx="9144000" cy="2143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7" name="Kuva 6" descr="Hometalkoot_SLOGAN_L#18DB0D.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5536" y="188640"/>
            <a:ext cx="8344967" cy="1872208"/>
          </a:xfrm>
          <a:prstGeom prst="rect">
            <a:avLst/>
          </a:prstGeom>
        </p:spPr>
      </p:pic>
    </p:spTree>
  </p:cSld>
  <p:clrMapOvr>
    <a:masterClrMapping/>
  </p:clrMapOvr>
  <p:transition spd="med">
    <p:wip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with pi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i-FI"/>
          </a:p>
        </p:txBody>
      </p:sp>
      <p:sp>
        <p:nvSpPr>
          <p:cNvPr id="3" name="Date Placeholder 2"/>
          <p:cNvSpPr>
            <a:spLocks noGrp="1"/>
          </p:cNvSpPr>
          <p:nvPr>
            <p:ph type="dt" sz="half" idx="10"/>
          </p:nvPr>
        </p:nvSpPr>
        <p:spPr/>
        <p:txBody>
          <a:bodyPr/>
          <a:lstStyle/>
          <a:p>
            <a:fld id="{4FFFCB24-CD17-F440-9AC8-79AABF1F21B1}" type="datetime1">
              <a:rPr lang="fi-FI" smtClean="0"/>
              <a:pPr/>
              <a:t>16.6.2016</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49246692-9764-4796-AF2E-897E79EBAFA7}" type="slidenum">
              <a:rPr lang="fi-FI" smtClean="0"/>
              <a:pPr/>
              <a:t>‹#›</a:t>
            </a:fld>
            <a:endParaRPr lang="fi-FI"/>
          </a:p>
        </p:txBody>
      </p:sp>
      <p:sp>
        <p:nvSpPr>
          <p:cNvPr id="7" name="Picture Placeholder 6"/>
          <p:cNvSpPr>
            <a:spLocks noGrp="1"/>
          </p:cNvSpPr>
          <p:nvPr>
            <p:ph type="pic" sz="quarter" idx="13"/>
          </p:nvPr>
        </p:nvSpPr>
        <p:spPr>
          <a:solidFill>
            <a:schemeClr val="accent4">
              <a:lumMod val="20000"/>
              <a:lumOff val="80000"/>
            </a:schemeClr>
          </a:solidFill>
        </p:spPr>
        <p:txBody>
          <a:bodyPr/>
          <a:lstStyle/>
          <a:p>
            <a:r>
              <a:rPr lang="en-US" smtClean="0"/>
              <a:t>Click icon to add picture</a:t>
            </a:r>
            <a:endParaRPr lang="fi-FI"/>
          </a:p>
        </p:txBody>
      </p:sp>
    </p:spTree>
  </p:cSld>
  <p:clrMapOvr>
    <a:masterClrMapping/>
  </p:clrMapOvr>
  <p:transition spd="med">
    <p:wip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F8D61E-1885-1B48-BD2E-9FFDE50A68FD}" type="datetime1">
              <a:rPr lang="fi-FI" smtClean="0"/>
              <a:pPr/>
              <a:t>16.6.2016</a:t>
            </a:fld>
            <a:endParaRPr lang="fi-FI"/>
          </a:p>
        </p:txBody>
      </p:sp>
      <p:sp>
        <p:nvSpPr>
          <p:cNvPr id="3" name="Footer Placeholder 2"/>
          <p:cNvSpPr>
            <a:spLocks noGrp="1"/>
          </p:cNvSpPr>
          <p:nvPr>
            <p:ph type="ftr" sz="quarter" idx="11"/>
          </p:nvPr>
        </p:nvSpPr>
        <p:spPr/>
        <p:txBody>
          <a:bodyPr/>
          <a:lstStyle/>
          <a:p>
            <a:endParaRPr lang="fi-FI"/>
          </a:p>
        </p:txBody>
      </p:sp>
      <p:sp>
        <p:nvSpPr>
          <p:cNvPr id="4" name="Slide Number Placeholder 3"/>
          <p:cNvSpPr>
            <a:spLocks noGrp="1"/>
          </p:cNvSpPr>
          <p:nvPr>
            <p:ph type="sldNum" sz="quarter" idx="12"/>
          </p:nvPr>
        </p:nvSpPr>
        <p:spPr/>
        <p:txBody>
          <a:bodyPr/>
          <a:lstStyle/>
          <a:p>
            <a:fld id="{49246692-9764-4796-AF2E-897E79EBAFA7}" type="slidenum">
              <a:rPr lang="fi-FI" smtClean="0"/>
              <a:pPr/>
              <a:t>‹#›</a:t>
            </a:fld>
            <a:endParaRPr lang="fi-FI"/>
          </a:p>
        </p:txBody>
      </p:sp>
    </p:spTree>
  </p:cSld>
  <p:clrMapOvr>
    <a:masterClrMapping/>
  </p:clrMapOvr>
  <p:transition spd="med">
    <p:wip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 with content">
    <p:spTree>
      <p:nvGrpSpPr>
        <p:cNvPr id="1" name=""/>
        <p:cNvGrpSpPr/>
        <p:nvPr/>
      </p:nvGrpSpPr>
      <p:grpSpPr>
        <a:xfrm>
          <a:off x="0" y="0"/>
          <a:ext cx="0" cy="0"/>
          <a:chOff x="0" y="0"/>
          <a:chExt cx="0" cy="0"/>
        </a:xfrm>
      </p:grpSpPr>
      <p:sp>
        <p:nvSpPr>
          <p:cNvPr id="2" name="Title 1"/>
          <p:cNvSpPr>
            <a:spLocks noGrp="1"/>
          </p:cNvSpPr>
          <p:nvPr>
            <p:ph type="title"/>
          </p:nvPr>
        </p:nvSpPr>
        <p:spPr>
          <a:xfrm>
            <a:off x="827087" y="333375"/>
            <a:ext cx="7489825" cy="1079500"/>
          </a:xfrm>
        </p:spPr>
        <p:txBody>
          <a:bodyPr anchor="b">
            <a:normAutofit/>
          </a:bodyPr>
          <a:lstStyle>
            <a:lvl1pPr algn="l">
              <a:defRPr sz="3000" b="1"/>
            </a:lvl1pPr>
          </a:lstStyle>
          <a:p>
            <a:r>
              <a:rPr lang="en-US" smtClean="0"/>
              <a:t>Click to edit Master title style</a:t>
            </a:r>
            <a:endParaRPr lang="fi-FI"/>
          </a:p>
        </p:txBody>
      </p:sp>
      <p:sp>
        <p:nvSpPr>
          <p:cNvPr id="3" name="Picture Placeholder 2"/>
          <p:cNvSpPr>
            <a:spLocks noGrp="1"/>
          </p:cNvSpPr>
          <p:nvPr>
            <p:ph type="pic" idx="1"/>
          </p:nvPr>
        </p:nvSpPr>
        <p:spPr>
          <a:xfrm>
            <a:off x="827087" y="1628775"/>
            <a:ext cx="7489825" cy="2157415"/>
          </a:xfrm>
          <a:solidFill>
            <a:schemeClr val="accent4">
              <a:lumMod val="20000"/>
              <a:lumOff val="80000"/>
            </a:schemeClr>
          </a:solidFill>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fi-FI"/>
          </a:p>
        </p:txBody>
      </p:sp>
      <p:sp>
        <p:nvSpPr>
          <p:cNvPr id="5" name="Date Placeholder 4"/>
          <p:cNvSpPr>
            <a:spLocks noGrp="1"/>
          </p:cNvSpPr>
          <p:nvPr>
            <p:ph type="dt" sz="half" idx="10"/>
          </p:nvPr>
        </p:nvSpPr>
        <p:spPr/>
        <p:txBody>
          <a:bodyPr/>
          <a:lstStyle/>
          <a:p>
            <a:fld id="{3368FB71-785F-1947-91C3-BCBE04A7C6AB}" type="datetime1">
              <a:rPr lang="fi-FI" smtClean="0"/>
              <a:pPr/>
              <a:t>16.6.2016</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49246692-9764-4796-AF2E-897E79EBAFA7}" type="slidenum">
              <a:rPr lang="fi-FI" smtClean="0"/>
              <a:pPr/>
              <a:t>‹#›</a:t>
            </a:fld>
            <a:endParaRPr lang="fi-FI"/>
          </a:p>
        </p:txBody>
      </p:sp>
      <p:sp>
        <p:nvSpPr>
          <p:cNvPr id="9" name="Text Placeholder 8"/>
          <p:cNvSpPr>
            <a:spLocks noGrp="1"/>
          </p:cNvSpPr>
          <p:nvPr>
            <p:ph type="body" sz="quarter" idx="13"/>
          </p:nvPr>
        </p:nvSpPr>
        <p:spPr>
          <a:xfrm>
            <a:off x="827088" y="3933825"/>
            <a:ext cx="7489825" cy="20875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dirty="0"/>
          </a:p>
        </p:txBody>
      </p:sp>
    </p:spTree>
  </p:cSld>
  <p:clrMapOvr>
    <a:masterClrMapping/>
  </p:clrMapOvr>
  <p:transition spd="med">
    <p:wip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i-FI"/>
          </a:p>
        </p:txBody>
      </p:sp>
      <p:sp>
        <p:nvSpPr>
          <p:cNvPr id="3" name="Content Placeholder 2"/>
          <p:cNvSpPr>
            <a:spLocks noGrp="1"/>
          </p:cNvSpPr>
          <p:nvPr>
            <p:ph idx="1"/>
          </p:nvPr>
        </p:nvSpPr>
        <p:spPr/>
        <p:txBody>
          <a:bodyPr/>
          <a:lstStyle>
            <a:lvl1pPr>
              <a:defRPr sz="2000"/>
            </a:lvl1pPr>
            <a:lvl2pPr>
              <a:defRPr sz="1800"/>
            </a:lvl2pPr>
            <a:lvl3pPr>
              <a:defRPr sz="1600"/>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dirty="0"/>
          </a:p>
        </p:txBody>
      </p:sp>
      <p:sp>
        <p:nvSpPr>
          <p:cNvPr id="4" name="Date Placeholder 3"/>
          <p:cNvSpPr>
            <a:spLocks noGrp="1"/>
          </p:cNvSpPr>
          <p:nvPr>
            <p:ph type="dt" sz="half" idx="10"/>
          </p:nvPr>
        </p:nvSpPr>
        <p:spPr/>
        <p:txBody>
          <a:bodyPr/>
          <a:lstStyle/>
          <a:p>
            <a:fld id="{5D2A75C3-F04D-AD47-A083-10DA74AF1494}" type="datetime1">
              <a:rPr lang="fi-FI" smtClean="0"/>
              <a:pPr/>
              <a:t>16.6.2016</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49246692-9764-4796-AF2E-897E79EBAFA7}" type="slidenum">
              <a:rPr lang="fi-FI" smtClean="0"/>
              <a:pPr/>
              <a:t>‹#›</a:t>
            </a:fld>
            <a:endParaRPr lang="fi-FI"/>
          </a:p>
        </p:txBody>
      </p:sp>
    </p:spTree>
  </p:cSld>
  <p:clrMapOvr>
    <a:masterClrMapping/>
  </p:clrMapOvr>
  <p:transition spd="med">
    <p:wip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Swedish)">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27088" y="2924174"/>
            <a:ext cx="7489825" cy="1584325"/>
          </a:xfrm>
        </p:spPr>
        <p:txBody>
          <a:bodyPr anchor="ctr"/>
          <a:lstStyle>
            <a:lvl1pPr algn="ctr">
              <a:defRPr b="0" cap="all" baseline="0"/>
            </a:lvl1pPr>
          </a:lstStyle>
          <a:p>
            <a:r>
              <a:rPr lang="en-US" dirty="0" smtClean="0"/>
              <a:t>CLICK TO EDIT MASTER TITLE STYLE</a:t>
            </a:r>
            <a:endParaRPr lang="fi-FI" dirty="0"/>
          </a:p>
        </p:txBody>
      </p:sp>
      <p:sp>
        <p:nvSpPr>
          <p:cNvPr id="3" name="Subtitle 2"/>
          <p:cNvSpPr>
            <a:spLocks noGrp="1"/>
          </p:cNvSpPr>
          <p:nvPr>
            <p:ph type="subTitle" idx="1"/>
          </p:nvPr>
        </p:nvSpPr>
        <p:spPr>
          <a:xfrm>
            <a:off x="827088" y="4714884"/>
            <a:ext cx="7489825" cy="642942"/>
          </a:xfrm>
        </p:spPr>
        <p:txBody>
          <a:bodyPr anchor="t">
            <a:normAutofit/>
          </a:bodyPr>
          <a:lstStyle>
            <a:lvl1pPr marL="0" marR="0" indent="0" algn="ctr" defTabSz="914400" rtl="0" eaLnBrk="1" fontAlgn="auto" latinLnBrk="0" hangingPunct="1">
              <a:lnSpc>
                <a:spcPct val="100000"/>
              </a:lnSpc>
              <a:spcBef>
                <a:spcPct val="20000"/>
              </a:spcBef>
              <a:spcAft>
                <a:spcPts val="0"/>
              </a:spcAft>
              <a:buClr>
                <a:schemeClr val="bg2"/>
              </a:buClr>
              <a:buSzTx/>
              <a:buFont typeface="Arial" pitchFamily="34" charset="0"/>
              <a:buNone/>
              <a:tabLst/>
              <a:defRPr sz="1600" b="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i-FI" dirty="0"/>
          </a:p>
        </p:txBody>
      </p:sp>
      <p:sp>
        <p:nvSpPr>
          <p:cNvPr id="4" name="Date Placeholder 3"/>
          <p:cNvSpPr>
            <a:spLocks noGrp="1"/>
          </p:cNvSpPr>
          <p:nvPr>
            <p:ph type="dt" sz="half" idx="10"/>
          </p:nvPr>
        </p:nvSpPr>
        <p:spPr>
          <a:xfrm>
            <a:off x="395288" y="6492899"/>
            <a:ext cx="802500" cy="365125"/>
          </a:xfrm>
        </p:spPr>
        <p:txBody>
          <a:bodyPr/>
          <a:lstStyle/>
          <a:p>
            <a:fld id="{9E3A8F58-AC65-F64D-BB47-F45EFF49CF2D}" type="datetime1">
              <a:rPr lang="fi-FI" smtClean="0"/>
              <a:pPr/>
              <a:t>16.6.2016</a:t>
            </a:fld>
            <a:endParaRPr lang="fi-FI"/>
          </a:p>
        </p:txBody>
      </p:sp>
      <p:sp>
        <p:nvSpPr>
          <p:cNvPr id="5" name="Footer Placeholder 4"/>
          <p:cNvSpPr>
            <a:spLocks noGrp="1"/>
          </p:cNvSpPr>
          <p:nvPr>
            <p:ph type="ftr" sz="quarter" idx="11"/>
          </p:nvPr>
        </p:nvSpPr>
        <p:spPr>
          <a:xfrm>
            <a:off x="1201273" y="6492899"/>
            <a:ext cx="1799091" cy="365125"/>
          </a:xfrm>
        </p:spPr>
        <p:txBody>
          <a:bodyPr/>
          <a:lstStyle/>
          <a:p>
            <a:endParaRPr lang="fi-FI" dirty="0"/>
          </a:p>
        </p:txBody>
      </p:sp>
      <p:sp>
        <p:nvSpPr>
          <p:cNvPr id="6" name="Slide Number Placeholder 5"/>
          <p:cNvSpPr>
            <a:spLocks noGrp="1"/>
          </p:cNvSpPr>
          <p:nvPr>
            <p:ph type="sldNum" sz="quarter" idx="12"/>
          </p:nvPr>
        </p:nvSpPr>
        <p:spPr>
          <a:xfrm>
            <a:off x="8316912" y="6492899"/>
            <a:ext cx="503237" cy="365125"/>
          </a:xfrm>
        </p:spPr>
        <p:txBody>
          <a:bodyPr/>
          <a:lstStyle/>
          <a:p>
            <a:fld id="{49246692-9764-4796-AF2E-897E79EBAFA7}" type="slidenum">
              <a:rPr lang="fi-FI" smtClean="0"/>
              <a:pPr/>
              <a:t>‹#›</a:t>
            </a:fld>
            <a:endParaRPr lang="fi-FI"/>
          </a:p>
        </p:txBody>
      </p:sp>
      <p:pic>
        <p:nvPicPr>
          <p:cNvPr id="8" name="Picture 72" descr="ministeriö"/>
          <p:cNvPicPr>
            <a:picLocks noChangeAspect="1" noChangeArrowheads="1"/>
          </p:cNvPicPr>
          <p:nvPr userDrawn="1"/>
        </p:nvPicPr>
        <p:blipFill>
          <a:blip r:embed="rId2" cstate="print"/>
          <a:srcRect/>
          <a:stretch>
            <a:fillRect/>
          </a:stretch>
        </p:blipFill>
        <p:spPr bwMode="auto">
          <a:xfrm>
            <a:off x="357158" y="6197024"/>
            <a:ext cx="1571636" cy="375248"/>
          </a:xfrm>
          <a:prstGeom prst="rect">
            <a:avLst/>
          </a:prstGeom>
          <a:noFill/>
        </p:spPr>
      </p:pic>
      <p:sp>
        <p:nvSpPr>
          <p:cNvPr id="9" name="Rectangle 8"/>
          <p:cNvSpPr/>
          <p:nvPr userDrawn="1"/>
        </p:nvSpPr>
        <p:spPr>
          <a:xfrm>
            <a:off x="0" y="2143116"/>
            <a:ext cx="9144000" cy="2143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7" name="Picture 16" descr="hometalkoot_su+ru.png"/>
          <p:cNvPicPr>
            <a:picLocks noChangeAspect="1"/>
          </p:cNvPicPr>
          <p:nvPr userDrawn="1"/>
        </p:nvPicPr>
        <p:blipFill>
          <a:blip r:embed="rId3" cstate="print"/>
          <a:stretch>
            <a:fillRect/>
          </a:stretch>
        </p:blipFill>
        <p:spPr>
          <a:xfrm>
            <a:off x="3266483" y="571480"/>
            <a:ext cx="3343967" cy="1316739"/>
          </a:xfrm>
          <a:prstGeom prst="rect">
            <a:avLst/>
          </a:prstGeom>
        </p:spPr>
      </p:pic>
      <p:pic>
        <p:nvPicPr>
          <p:cNvPr id="16" name="Picture 3" descr="Z:\YMP (Ympäristöministeriö)\ymp014\man4.png"/>
          <p:cNvPicPr>
            <a:picLocks noChangeAspect="1" noChangeArrowheads="1"/>
          </p:cNvPicPr>
          <p:nvPr userDrawn="1"/>
        </p:nvPicPr>
        <p:blipFill>
          <a:blip r:embed="rId4" cstate="print"/>
          <a:srcRect/>
          <a:stretch>
            <a:fillRect/>
          </a:stretch>
        </p:blipFill>
        <p:spPr bwMode="auto">
          <a:xfrm>
            <a:off x="-95957" y="928670"/>
            <a:ext cx="1238933" cy="1285884"/>
          </a:xfrm>
          <a:prstGeom prst="rect">
            <a:avLst/>
          </a:prstGeom>
          <a:noFill/>
        </p:spPr>
      </p:pic>
      <p:pic>
        <p:nvPicPr>
          <p:cNvPr id="18" name="Picture 4" descr="Z:\YMP (Ympäristöministeriö)\ymp014\man5.png"/>
          <p:cNvPicPr>
            <a:picLocks noChangeAspect="1" noChangeArrowheads="1"/>
          </p:cNvPicPr>
          <p:nvPr userDrawn="1"/>
        </p:nvPicPr>
        <p:blipFill>
          <a:blip r:embed="rId5" cstate="print"/>
          <a:srcRect/>
          <a:stretch>
            <a:fillRect/>
          </a:stretch>
        </p:blipFill>
        <p:spPr bwMode="auto">
          <a:xfrm>
            <a:off x="1054127" y="919572"/>
            <a:ext cx="874667" cy="1294981"/>
          </a:xfrm>
          <a:prstGeom prst="rect">
            <a:avLst/>
          </a:prstGeom>
          <a:noFill/>
        </p:spPr>
      </p:pic>
      <p:pic>
        <p:nvPicPr>
          <p:cNvPr id="19" name="Picture 6" descr="Z:\YMP (Ympäristöministeriö)\ymp014\man1.png"/>
          <p:cNvPicPr>
            <a:picLocks noChangeAspect="1" noChangeArrowheads="1"/>
          </p:cNvPicPr>
          <p:nvPr userDrawn="1"/>
        </p:nvPicPr>
        <p:blipFill>
          <a:blip r:embed="rId6" cstate="print"/>
          <a:srcRect/>
          <a:stretch>
            <a:fillRect/>
          </a:stretch>
        </p:blipFill>
        <p:spPr bwMode="auto">
          <a:xfrm>
            <a:off x="6823467" y="868380"/>
            <a:ext cx="517989" cy="1308603"/>
          </a:xfrm>
          <a:prstGeom prst="rect">
            <a:avLst/>
          </a:prstGeom>
          <a:noFill/>
        </p:spPr>
      </p:pic>
      <p:pic>
        <p:nvPicPr>
          <p:cNvPr id="20" name="Picture 7" descr="Z:\YMP (Ympäristöministeriö)\ymp014\man2.png"/>
          <p:cNvPicPr>
            <a:picLocks noChangeAspect="1" noChangeArrowheads="1"/>
          </p:cNvPicPr>
          <p:nvPr userDrawn="1"/>
        </p:nvPicPr>
        <p:blipFill>
          <a:blip r:embed="rId7" cstate="print"/>
          <a:srcRect/>
          <a:stretch>
            <a:fillRect/>
          </a:stretch>
        </p:blipFill>
        <p:spPr bwMode="auto">
          <a:xfrm>
            <a:off x="7748524" y="885367"/>
            <a:ext cx="499814" cy="1320720"/>
          </a:xfrm>
          <a:prstGeom prst="rect">
            <a:avLst/>
          </a:prstGeom>
          <a:noFill/>
        </p:spPr>
      </p:pic>
      <p:pic>
        <p:nvPicPr>
          <p:cNvPr id="21" name="Picture 8" descr="Z:\YMP (Ympäristöministeriö)\ymp014\man3.png"/>
          <p:cNvPicPr>
            <a:picLocks noChangeAspect="1" noChangeArrowheads="1"/>
          </p:cNvPicPr>
          <p:nvPr userDrawn="1"/>
        </p:nvPicPr>
        <p:blipFill>
          <a:blip r:embed="rId8" cstate="print"/>
          <a:srcRect/>
          <a:stretch>
            <a:fillRect/>
          </a:stretch>
        </p:blipFill>
        <p:spPr bwMode="auto">
          <a:xfrm>
            <a:off x="8242820" y="890258"/>
            <a:ext cx="901180" cy="1290428"/>
          </a:xfrm>
          <a:prstGeom prst="rect">
            <a:avLst/>
          </a:prstGeom>
          <a:noFill/>
        </p:spPr>
      </p:pic>
      <p:pic>
        <p:nvPicPr>
          <p:cNvPr id="22" name="Picture 2" descr="Z:\YMP (Ympäristöministeriö)\ymp014\hahmot\hahmot\ruutuka¦êytto¦êo¦ên\arkkitehti_musta.png"/>
          <p:cNvPicPr>
            <a:picLocks noChangeAspect="1" noChangeArrowheads="1"/>
          </p:cNvPicPr>
          <p:nvPr userDrawn="1"/>
        </p:nvPicPr>
        <p:blipFill>
          <a:blip r:embed="rId9" cstate="print"/>
          <a:srcRect/>
          <a:stretch>
            <a:fillRect/>
          </a:stretch>
        </p:blipFill>
        <p:spPr bwMode="auto">
          <a:xfrm>
            <a:off x="7361150" y="928670"/>
            <a:ext cx="337496" cy="1302818"/>
          </a:xfrm>
          <a:prstGeom prst="rect">
            <a:avLst/>
          </a:prstGeom>
          <a:noFill/>
        </p:spPr>
      </p:pic>
      <p:pic>
        <p:nvPicPr>
          <p:cNvPr id="23" name="Picture 3" descr="Z:\YMP (Ympäristöministeriö)\ymp014\hahmot\hahmot\ruutuka¦êytto¦êo¦ên\rakennusmies_musta.png"/>
          <p:cNvPicPr>
            <a:picLocks noChangeAspect="1" noChangeArrowheads="1"/>
          </p:cNvPicPr>
          <p:nvPr userDrawn="1"/>
        </p:nvPicPr>
        <p:blipFill>
          <a:blip r:embed="rId10" cstate="print"/>
          <a:srcRect/>
          <a:stretch>
            <a:fillRect/>
          </a:stretch>
        </p:blipFill>
        <p:spPr bwMode="auto">
          <a:xfrm>
            <a:off x="2362072" y="781436"/>
            <a:ext cx="852606" cy="1393434"/>
          </a:xfrm>
          <a:prstGeom prst="rect">
            <a:avLst/>
          </a:prstGeom>
          <a:noFill/>
        </p:spPr>
      </p:pic>
      <p:pic>
        <p:nvPicPr>
          <p:cNvPr id="24" name="Picture 7" descr="Z:\YMP (Ympäristöministeriö)\ymp014\hahmot\hahmot\ruutuka¦êytto¦êo¦ên\siivooja_musta.png"/>
          <p:cNvPicPr>
            <a:picLocks noChangeAspect="1" noChangeArrowheads="1"/>
          </p:cNvPicPr>
          <p:nvPr userDrawn="1"/>
        </p:nvPicPr>
        <p:blipFill>
          <a:blip r:embed="rId11" cstate="print"/>
          <a:srcRect/>
          <a:stretch>
            <a:fillRect/>
          </a:stretch>
        </p:blipFill>
        <p:spPr bwMode="auto">
          <a:xfrm>
            <a:off x="1892525" y="989884"/>
            <a:ext cx="679211" cy="1271576"/>
          </a:xfrm>
          <a:prstGeom prst="rect">
            <a:avLst/>
          </a:prstGeom>
          <a:noFill/>
        </p:spPr>
      </p:pic>
    </p:spTree>
  </p:cSld>
  <p:clrMapOvr>
    <a:masterClrMapping/>
  </p:clrMapOvr>
  <p:transition spd="med">
    <p:wip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le Slide (English)">
    <p:spTree>
      <p:nvGrpSpPr>
        <p:cNvPr id="1" name=""/>
        <p:cNvGrpSpPr/>
        <p:nvPr/>
      </p:nvGrpSpPr>
      <p:grpSpPr>
        <a:xfrm>
          <a:off x="0" y="0"/>
          <a:ext cx="0" cy="0"/>
          <a:chOff x="0" y="0"/>
          <a:chExt cx="0" cy="0"/>
        </a:xfrm>
      </p:grpSpPr>
      <p:pic>
        <p:nvPicPr>
          <p:cNvPr id="29" name="Picture 28" descr="Picture1.png"/>
          <p:cNvPicPr>
            <a:picLocks noChangeAspect="1"/>
          </p:cNvPicPr>
          <p:nvPr userDrawn="1"/>
        </p:nvPicPr>
        <p:blipFill>
          <a:blip r:embed="rId2" cstate="print"/>
          <a:stretch>
            <a:fillRect/>
          </a:stretch>
        </p:blipFill>
        <p:spPr>
          <a:xfrm>
            <a:off x="3241966" y="554854"/>
            <a:ext cx="3369707" cy="1285884"/>
          </a:xfrm>
          <a:prstGeom prst="rect">
            <a:avLst/>
          </a:prstGeom>
        </p:spPr>
      </p:pic>
      <p:sp>
        <p:nvSpPr>
          <p:cNvPr id="2" name="Title 1"/>
          <p:cNvSpPr>
            <a:spLocks noGrp="1"/>
          </p:cNvSpPr>
          <p:nvPr>
            <p:ph type="ctrTitle" hasCustomPrompt="1"/>
          </p:nvPr>
        </p:nvSpPr>
        <p:spPr>
          <a:xfrm>
            <a:off x="827088" y="2924174"/>
            <a:ext cx="7489825" cy="1584325"/>
          </a:xfrm>
        </p:spPr>
        <p:txBody>
          <a:bodyPr anchor="ctr"/>
          <a:lstStyle>
            <a:lvl1pPr algn="ctr">
              <a:defRPr b="0" cap="all" baseline="0"/>
            </a:lvl1pPr>
          </a:lstStyle>
          <a:p>
            <a:r>
              <a:rPr lang="en-US" dirty="0" smtClean="0"/>
              <a:t>CLICK TO EDIT MASTER TITLE STYLE</a:t>
            </a:r>
            <a:endParaRPr lang="fi-FI" dirty="0"/>
          </a:p>
        </p:txBody>
      </p:sp>
      <p:sp>
        <p:nvSpPr>
          <p:cNvPr id="3" name="Subtitle 2"/>
          <p:cNvSpPr>
            <a:spLocks noGrp="1"/>
          </p:cNvSpPr>
          <p:nvPr>
            <p:ph type="subTitle" idx="1"/>
          </p:nvPr>
        </p:nvSpPr>
        <p:spPr>
          <a:xfrm>
            <a:off x="827088" y="4714884"/>
            <a:ext cx="7489825" cy="642942"/>
          </a:xfrm>
        </p:spPr>
        <p:txBody>
          <a:bodyPr anchor="t">
            <a:normAutofit/>
          </a:bodyPr>
          <a:lstStyle>
            <a:lvl1pPr marL="0" marR="0" indent="0" algn="ctr" defTabSz="914400" rtl="0" eaLnBrk="1" fontAlgn="auto" latinLnBrk="0" hangingPunct="1">
              <a:lnSpc>
                <a:spcPct val="100000"/>
              </a:lnSpc>
              <a:spcBef>
                <a:spcPct val="20000"/>
              </a:spcBef>
              <a:spcAft>
                <a:spcPts val="0"/>
              </a:spcAft>
              <a:buClr>
                <a:schemeClr val="bg2"/>
              </a:buClr>
              <a:buSzTx/>
              <a:buFont typeface="Arial" pitchFamily="34" charset="0"/>
              <a:buNone/>
              <a:tabLst/>
              <a:defRPr sz="1600" b="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i-FI" dirty="0"/>
          </a:p>
        </p:txBody>
      </p:sp>
      <p:sp>
        <p:nvSpPr>
          <p:cNvPr id="4" name="Date Placeholder 3"/>
          <p:cNvSpPr>
            <a:spLocks noGrp="1"/>
          </p:cNvSpPr>
          <p:nvPr>
            <p:ph type="dt" sz="half" idx="10"/>
          </p:nvPr>
        </p:nvSpPr>
        <p:spPr>
          <a:xfrm>
            <a:off x="395288" y="6492899"/>
            <a:ext cx="802500" cy="365125"/>
          </a:xfrm>
        </p:spPr>
        <p:txBody>
          <a:bodyPr/>
          <a:lstStyle/>
          <a:p>
            <a:fld id="{4A1F5728-9D36-6D4A-A267-BD2AEE4D246A}" type="datetime1">
              <a:rPr lang="fi-FI" smtClean="0"/>
              <a:pPr/>
              <a:t>16.6.2016</a:t>
            </a:fld>
            <a:endParaRPr lang="fi-FI"/>
          </a:p>
        </p:txBody>
      </p:sp>
      <p:sp>
        <p:nvSpPr>
          <p:cNvPr id="5" name="Footer Placeholder 4"/>
          <p:cNvSpPr>
            <a:spLocks noGrp="1"/>
          </p:cNvSpPr>
          <p:nvPr>
            <p:ph type="ftr" sz="quarter" idx="11"/>
          </p:nvPr>
        </p:nvSpPr>
        <p:spPr>
          <a:xfrm>
            <a:off x="1201273" y="6492899"/>
            <a:ext cx="1799091" cy="365125"/>
          </a:xfrm>
        </p:spPr>
        <p:txBody>
          <a:bodyPr/>
          <a:lstStyle/>
          <a:p>
            <a:endParaRPr lang="fi-FI" dirty="0"/>
          </a:p>
        </p:txBody>
      </p:sp>
      <p:sp>
        <p:nvSpPr>
          <p:cNvPr id="6" name="Slide Number Placeholder 5"/>
          <p:cNvSpPr>
            <a:spLocks noGrp="1"/>
          </p:cNvSpPr>
          <p:nvPr>
            <p:ph type="sldNum" sz="quarter" idx="12"/>
          </p:nvPr>
        </p:nvSpPr>
        <p:spPr>
          <a:xfrm>
            <a:off x="8316912" y="6492899"/>
            <a:ext cx="503237" cy="365125"/>
          </a:xfrm>
        </p:spPr>
        <p:txBody>
          <a:bodyPr/>
          <a:lstStyle/>
          <a:p>
            <a:fld id="{49246692-9764-4796-AF2E-897E79EBAFA7}" type="slidenum">
              <a:rPr lang="fi-FI" smtClean="0"/>
              <a:pPr/>
              <a:t>‹#›</a:t>
            </a:fld>
            <a:endParaRPr lang="fi-FI"/>
          </a:p>
        </p:txBody>
      </p:sp>
      <p:pic>
        <p:nvPicPr>
          <p:cNvPr id="8" name="Picture 72" descr="ministeriö"/>
          <p:cNvPicPr>
            <a:picLocks noChangeAspect="1" noChangeArrowheads="1"/>
          </p:cNvPicPr>
          <p:nvPr userDrawn="1"/>
        </p:nvPicPr>
        <p:blipFill>
          <a:blip r:embed="rId3" cstate="print"/>
          <a:srcRect/>
          <a:stretch>
            <a:fillRect/>
          </a:stretch>
        </p:blipFill>
        <p:spPr bwMode="auto">
          <a:xfrm>
            <a:off x="357158" y="6197024"/>
            <a:ext cx="1571636" cy="375248"/>
          </a:xfrm>
          <a:prstGeom prst="rect">
            <a:avLst/>
          </a:prstGeom>
          <a:noFill/>
        </p:spPr>
      </p:pic>
      <p:sp>
        <p:nvSpPr>
          <p:cNvPr id="9" name="Rectangle 8"/>
          <p:cNvSpPr/>
          <p:nvPr userDrawn="1"/>
        </p:nvSpPr>
        <p:spPr>
          <a:xfrm>
            <a:off x="0" y="2143116"/>
            <a:ext cx="9144000" cy="2143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9" name="Picture 3" descr="Z:\YMP (Ympäristöministeriö)\ymp014\man4.png"/>
          <p:cNvPicPr>
            <a:picLocks noChangeAspect="1" noChangeArrowheads="1"/>
          </p:cNvPicPr>
          <p:nvPr userDrawn="1"/>
        </p:nvPicPr>
        <p:blipFill>
          <a:blip r:embed="rId4" cstate="print"/>
          <a:srcRect/>
          <a:stretch>
            <a:fillRect/>
          </a:stretch>
        </p:blipFill>
        <p:spPr bwMode="auto">
          <a:xfrm>
            <a:off x="-95957" y="928670"/>
            <a:ext cx="1238933" cy="1285884"/>
          </a:xfrm>
          <a:prstGeom prst="rect">
            <a:avLst/>
          </a:prstGeom>
          <a:noFill/>
        </p:spPr>
      </p:pic>
      <p:pic>
        <p:nvPicPr>
          <p:cNvPr id="20" name="Picture 4" descr="Z:\YMP (Ympäristöministeriö)\ymp014\man5.png"/>
          <p:cNvPicPr>
            <a:picLocks noChangeAspect="1" noChangeArrowheads="1"/>
          </p:cNvPicPr>
          <p:nvPr userDrawn="1"/>
        </p:nvPicPr>
        <p:blipFill>
          <a:blip r:embed="rId5" cstate="print"/>
          <a:srcRect/>
          <a:stretch>
            <a:fillRect/>
          </a:stretch>
        </p:blipFill>
        <p:spPr bwMode="auto">
          <a:xfrm>
            <a:off x="1054127" y="919572"/>
            <a:ext cx="874667" cy="1294981"/>
          </a:xfrm>
          <a:prstGeom prst="rect">
            <a:avLst/>
          </a:prstGeom>
          <a:noFill/>
        </p:spPr>
      </p:pic>
      <p:pic>
        <p:nvPicPr>
          <p:cNvPr id="21" name="Picture 6" descr="Z:\YMP (Ympäristöministeriö)\ymp014\man1.png"/>
          <p:cNvPicPr>
            <a:picLocks noChangeAspect="1" noChangeArrowheads="1"/>
          </p:cNvPicPr>
          <p:nvPr userDrawn="1"/>
        </p:nvPicPr>
        <p:blipFill>
          <a:blip r:embed="rId6" cstate="print"/>
          <a:srcRect/>
          <a:stretch>
            <a:fillRect/>
          </a:stretch>
        </p:blipFill>
        <p:spPr bwMode="auto">
          <a:xfrm>
            <a:off x="6823467" y="868380"/>
            <a:ext cx="517989" cy="1308603"/>
          </a:xfrm>
          <a:prstGeom prst="rect">
            <a:avLst/>
          </a:prstGeom>
          <a:noFill/>
        </p:spPr>
      </p:pic>
      <p:pic>
        <p:nvPicPr>
          <p:cNvPr id="22" name="Picture 7" descr="Z:\YMP (Ympäristöministeriö)\ymp014\man2.png"/>
          <p:cNvPicPr>
            <a:picLocks noChangeAspect="1" noChangeArrowheads="1"/>
          </p:cNvPicPr>
          <p:nvPr userDrawn="1"/>
        </p:nvPicPr>
        <p:blipFill>
          <a:blip r:embed="rId7" cstate="print"/>
          <a:srcRect/>
          <a:stretch>
            <a:fillRect/>
          </a:stretch>
        </p:blipFill>
        <p:spPr bwMode="auto">
          <a:xfrm>
            <a:off x="7748524" y="885367"/>
            <a:ext cx="499814" cy="1320720"/>
          </a:xfrm>
          <a:prstGeom prst="rect">
            <a:avLst/>
          </a:prstGeom>
          <a:noFill/>
        </p:spPr>
      </p:pic>
      <p:pic>
        <p:nvPicPr>
          <p:cNvPr id="23" name="Picture 8" descr="Z:\YMP (Ympäristöministeriö)\ymp014\man3.png"/>
          <p:cNvPicPr>
            <a:picLocks noChangeAspect="1" noChangeArrowheads="1"/>
          </p:cNvPicPr>
          <p:nvPr userDrawn="1"/>
        </p:nvPicPr>
        <p:blipFill>
          <a:blip r:embed="rId8" cstate="print"/>
          <a:srcRect/>
          <a:stretch>
            <a:fillRect/>
          </a:stretch>
        </p:blipFill>
        <p:spPr bwMode="auto">
          <a:xfrm>
            <a:off x="8242820" y="890258"/>
            <a:ext cx="901180" cy="1290428"/>
          </a:xfrm>
          <a:prstGeom prst="rect">
            <a:avLst/>
          </a:prstGeom>
          <a:noFill/>
        </p:spPr>
      </p:pic>
      <p:pic>
        <p:nvPicPr>
          <p:cNvPr id="24" name="Picture 2" descr="Z:\YMP (Ympäristöministeriö)\ymp014\hahmot\hahmot\ruutuka¦êytto¦êo¦ên\arkkitehti_musta.png"/>
          <p:cNvPicPr>
            <a:picLocks noChangeAspect="1" noChangeArrowheads="1"/>
          </p:cNvPicPr>
          <p:nvPr userDrawn="1"/>
        </p:nvPicPr>
        <p:blipFill>
          <a:blip r:embed="rId9" cstate="print"/>
          <a:srcRect/>
          <a:stretch>
            <a:fillRect/>
          </a:stretch>
        </p:blipFill>
        <p:spPr bwMode="auto">
          <a:xfrm>
            <a:off x="7361150" y="928670"/>
            <a:ext cx="337496" cy="1302818"/>
          </a:xfrm>
          <a:prstGeom prst="rect">
            <a:avLst/>
          </a:prstGeom>
          <a:noFill/>
        </p:spPr>
      </p:pic>
      <p:pic>
        <p:nvPicPr>
          <p:cNvPr id="25" name="Picture 3" descr="Z:\YMP (Ympäristöministeriö)\ymp014\hahmot\hahmot\ruutuka¦êytto¦êo¦ên\rakennusmies_musta.png"/>
          <p:cNvPicPr>
            <a:picLocks noChangeAspect="1" noChangeArrowheads="1"/>
          </p:cNvPicPr>
          <p:nvPr userDrawn="1"/>
        </p:nvPicPr>
        <p:blipFill>
          <a:blip r:embed="rId10" cstate="print"/>
          <a:srcRect/>
          <a:stretch>
            <a:fillRect/>
          </a:stretch>
        </p:blipFill>
        <p:spPr bwMode="auto">
          <a:xfrm>
            <a:off x="2362072" y="781436"/>
            <a:ext cx="852606" cy="1393434"/>
          </a:xfrm>
          <a:prstGeom prst="rect">
            <a:avLst/>
          </a:prstGeom>
          <a:noFill/>
        </p:spPr>
      </p:pic>
      <p:pic>
        <p:nvPicPr>
          <p:cNvPr id="26" name="Picture 7" descr="Z:\YMP (Ympäristöministeriö)\ymp014\hahmot\hahmot\ruutuka¦êytto¦êo¦ên\siivooja_musta.png"/>
          <p:cNvPicPr>
            <a:picLocks noChangeAspect="1" noChangeArrowheads="1"/>
          </p:cNvPicPr>
          <p:nvPr userDrawn="1"/>
        </p:nvPicPr>
        <p:blipFill>
          <a:blip r:embed="rId11" cstate="print"/>
          <a:srcRect/>
          <a:stretch>
            <a:fillRect/>
          </a:stretch>
        </p:blipFill>
        <p:spPr bwMode="auto">
          <a:xfrm>
            <a:off x="1892525" y="989884"/>
            <a:ext cx="679211" cy="1271576"/>
          </a:xfrm>
          <a:prstGeom prst="rect">
            <a:avLst/>
          </a:prstGeom>
          <a:noFill/>
        </p:spPr>
      </p:pic>
    </p:spTree>
  </p:cSld>
  <p:clrMapOvr>
    <a:masterClrMapping/>
  </p:clrMapOvr>
  <p:transition spd="med">
    <p:wip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i-FI"/>
          </a:p>
        </p:txBody>
      </p:sp>
      <p:sp>
        <p:nvSpPr>
          <p:cNvPr id="3" name="Content Placeholder 2"/>
          <p:cNvSpPr>
            <a:spLocks noGrp="1"/>
          </p:cNvSpPr>
          <p:nvPr>
            <p:ph sz="half" idx="1"/>
          </p:nvPr>
        </p:nvSpPr>
        <p:spPr>
          <a:xfrm>
            <a:off x="827088" y="1628775"/>
            <a:ext cx="3668712" cy="4392614"/>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dirty="0"/>
          </a:p>
        </p:txBody>
      </p:sp>
      <p:sp>
        <p:nvSpPr>
          <p:cNvPr id="4" name="Content Placeholder 3"/>
          <p:cNvSpPr>
            <a:spLocks noGrp="1"/>
          </p:cNvSpPr>
          <p:nvPr>
            <p:ph sz="half" idx="2"/>
          </p:nvPr>
        </p:nvSpPr>
        <p:spPr>
          <a:xfrm>
            <a:off x="4648200" y="1628775"/>
            <a:ext cx="3668713" cy="4392614"/>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dirty="0"/>
          </a:p>
        </p:txBody>
      </p:sp>
      <p:sp>
        <p:nvSpPr>
          <p:cNvPr id="5" name="Date Placeholder 4"/>
          <p:cNvSpPr>
            <a:spLocks noGrp="1"/>
          </p:cNvSpPr>
          <p:nvPr>
            <p:ph type="dt" sz="half" idx="10"/>
          </p:nvPr>
        </p:nvSpPr>
        <p:spPr/>
        <p:txBody>
          <a:bodyPr/>
          <a:lstStyle/>
          <a:p>
            <a:fld id="{6AE4DECC-B7D1-B34A-90EF-3EAF00384A26}" type="datetime1">
              <a:rPr lang="fi-FI" smtClean="0"/>
              <a:pPr/>
              <a:t>16.6.2016</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49246692-9764-4796-AF2E-897E79EBAFA7}" type="slidenum">
              <a:rPr lang="fi-FI" smtClean="0"/>
              <a:pPr/>
              <a:t>‹#›</a:t>
            </a:fld>
            <a:endParaRPr lang="fi-FI"/>
          </a:p>
        </p:txBody>
      </p:sp>
    </p:spTree>
  </p:cSld>
  <p:clrMapOvr>
    <a:masterClrMapping/>
  </p:clrMapOvr>
  <p:transition spd="med">
    <p:wip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pic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i-FI"/>
          </a:p>
        </p:txBody>
      </p:sp>
      <p:sp>
        <p:nvSpPr>
          <p:cNvPr id="3" name="Content Placeholder 2"/>
          <p:cNvSpPr>
            <a:spLocks noGrp="1"/>
          </p:cNvSpPr>
          <p:nvPr>
            <p:ph sz="half" idx="1"/>
          </p:nvPr>
        </p:nvSpPr>
        <p:spPr>
          <a:xfrm>
            <a:off x="827088" y="1628774"/>
            <a:ext cx="3668712" cy="4392613"/>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dirty="0"/>
          </a:p>
        </p:txBody>
      </p:sp>
      <p:sp>
        <p:nvSpPr>
          <p:cNvPr id="5" name="Date Placeholder 4"/>
          <p:cNvSpPr>
            <a:spLocks noGrp="1"/>
          </p:cNvSpPr>
          <p:nvPr>
            <p:ph type="dt" sz="half" idx="10"/>
          </p:nvPr>
        </p:nvSpPr>
        <p:spPr/>
        <p:txBody>
          <a:bodyPr/>
          <a:lstStyle/>
          <a:p>
            <a:fld id="{F3B05099-46BA-3445-A8F6-220EC57BD2CF}" type="datetime1">
              <a:rPr lang="fi-FI" smtClean="0"/>
              <a:pPr/>
              <a:t>16.6.2016</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49246692-9764-4796-AF2E-897E79EBAFA7}" type="slidenum">
              <a:rPr lang="fi-FI" smtClean="0"/>
              <a:pPr/>
              <a:t>‹#›</a:t>
            </a:fld>
            <a:endParaRPr lang="fi-FI"/>
          </a:p>
        </p:txBody>
      </p:sp>
      <p:sp>
        <p:nvSpPr>
          <p:cNvPr id="9" name="Picture Placeholder 8"/>
          <p:cNvSpPr>
            <a:spLocks noGrp="1"/>
          </p:cNvSpPr>
          <p:nvPr>
            <p:ph type="pic" sz="quarter" idx="13"/>
          </p:nvPr>
        </p:nvSpPr>
        <p:spPr>
          <a:xfrm>
            <a:off x="4643438" y="1628775"/>
            <a:ext cx="3673475" cy="4392613"/>
          </a:xfrm>
          <a:solidFill>
            <a:schemeClr val="accent4">
              <a:lumMod val="20000"/>
              <a:lumOff val="80000"/>
            </a:schemeClr>
          </a:solidFill>
        </p:spPr>
        <p:txBody>
          <a:bodyPr/>
          <a:lstStyle/>
          <a:p>
            <a:r>
              <a:rPr lang="en-US" smtClean="0"/>
              <a:t>Click icon to add picture</a:t>
            </a:r>
            <a:endParaRPr lang="fi-FI" dirty="0"/>
          </a:p>
        </p:txBody>
      </p:sp>
    </p:spTree>
  </p:cSld>
  <p:clrMapOvr>
    <a:masterClrMapping/>
  </p:clrMapOvr>
  <p:transition spd="med">
    <p:wip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pic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i-FI"/>
          </a:p>
        </p:txBody>
      </p:sp>
      <p:sp>
        <p:nvSpPr>
          <p:cNvPr id="3" name="Content Placeholder 2"/>
          <p:cNvSpPr>
            <a:spLocks noGrp="1"/>
          </p:cNvSpPr>
          <p:nvPr>
            <p:ph sz="half" idx="1"/>
          </p:nvPr>
        </p:nvSpPr>
        <p:spPr>
          <a:xfrm>
            <a:off x="4648201" y="1628775"/>
            <a:ext cx="3668712" cy="4392613"/>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dirty="0"/>
          </a:p>
        </p:txBody>
      </p:sp>
      <p:sp>
        <p:nvSpPr>
          <p:cNvPr id="5" name="Date Placeholder 4"/>
          <p:cNvSpPr>
            <a:spLocks noGrp="1"/>
          </p:cNvSpPr>
          <p:nvPr>
            <p:ph type="dt" sz="half" idx="10"/>
          </p:nvPr>
        </p:nvSpPr>
        <p:spPr/>
        <p:txBody>
          <a:bodyPr/>
          <a:lstStyle/>
          <a:p>
            <a:fld id="{232E7531-9678-0244-9B08-4B365058F5BE}" type="datetime1">
              <a:rPr lang="fi-FI" smtClean="0"/>
              <a:pPr/>
              <a:t>16.6.2016</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49246692-9764-4796-AF2E-897E79EBAFA7}" type="slidenum">
              <a:rPr lang="fi-FI" smtClean="0"/>
              <a:pPr/>
              <a:t>‹#›</a:t>
            </a:fld>
            <a:endParaRPr lang="fi-FI"/>
          </a:p>
        </p:txBody>
      </p:sp>
      <p:sp>
        <p:nvSpPr>
          <p:cNvPr id="9" name="Picture Placeholder 8"/>
          <p:cNvSpPr>
            <a:spLocks noGrp="1"/>
          </p:cNvSpPr>
          <p:nvPr>
            <p:ph type="pic" sz="quarter" idx="13"/>
          </p:nvPr>
        </p:nvSpPr>
        <p:spPr>
          <a:xfrm>
            <a:off x="827088" y="1628775"/>
            <a:ext cx="3673475" cy="4392613"/>
          </a:xfrm>
          <a:solidFill>
            <a:schemeClr val="accent4">
              <a:lumMod val="20000"/>
              <a:lumOff val="80000"/>
            </a:schemeClr>
          </a:solidFill>
        </p:spPr>
        <p:txBody>
          <a:bodyPr/>
          <a:lstStyle/>
          <a:p>
            <a:r>
              <a:rPr lang="en-US" smtClean="0"/>
              <a:t>Click icon to add picture</a:t>
            </a:r>
            <a:endParaRPr lang="fi-FI"/>
          </a:p>
        </p:txBody>
      </p:sp>
    </p:spTree>
  </p:cSld>
  <p:clrMapOvr>
    <a:masterClrMapping/>
  </p:clrMapOvr>
  <p:transition spd="med">
    <p:wip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i-FI"/>
          </a:p>
        </p:txBody>
      </p:sp>
      <p:sp>
        <p:nvSpPr>
          <p:cNvPr id="3" name="Text Placeholder 2"/>
          <p:cNvSpPr>
            <a:spLocks noGrp="1"/>
          </p:cNvSpPr>
          <p:nvPr>
            <p:ph type="body" idx="1"/>
          </p:nvPr>
        </p:nvSpPr>
        <p:spPr>
          <a:xfrm>
            <a:off x="822959" y="1628775"/>
            <a:ext cx="3674428" cy="639762"/>
          </a:xfrm>
        </p:spPr>
        <p:txBody>
          <a:bodyPr anchor="b">
            <a:noAutofit/>
          </a:bodyPr>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7088" y="2285993"/>
            <a:ext cx="3670300" cy="3735396"/>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dirty="0"/>
          </a:p>
        </p:txBody>
      </p:sp>
      <p:sp>
        <p:nvSpPr>
          <p:cNvPr id="5" name="Text Placeholder 4"/>
          <p:cNvSpPr>
            <a:spLocks noGrp="1"/>
          </p:cNvSpPr>
          <p:nvPr>
            <p:ph type="body" sz="quarter" idx="3"/>
          </p:nvPr>
        </p:nvSpPr>
        <p:spPr>
          <a:xfrm>
            <a:off x="4645025" y="1628775"/>
            <a:ext cx="3671888" cy="639762"/>
          </a:xfrm>
        </p:spPr>
        <p:txBody>
          <a:bodyPr anchor="b">
            <a:noAutofit/>
          </a:bodyPr>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285993"/>
            <a:ext cx="3671888" cy="3735396"/>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dirty="0"/>
          </a:p>
        </p:txBody>
      </p:sp>
      <p:sp>
        <p:nvSpPr>
          <p:cNvPr id="7" name="Date Placeholder 6"/>
          <p:cNvSpPr>
            <a:spLocks noGrp="1"/>
          </p:cNvSpPr>
          <p:nvPr>
            <p:ph type="dt" sz="half" idx="10"/>
          </p:nvPr>
        </p:nvSpPr>
        <p:spPr/>
        <p:txBody>
          <a:bodyPr/>
          <a:lstStyle/>
          <a:p>
            <a:fld id="{DFD2DCE5-5943-AE44-8F98-D0649298D934}" type="datetime1">
              <a:rPr lang="fi-FI" smtClean="0"/>
              <a:pPr/>
              <a:t>16.6.2016</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49246692-9764-4796-AF2E-897E79EBAFA7}" type="slidenum">
              <a:rPr lang="fi-FI" smtClean="0"/>
              <a:pPr/>
              <a:t>‹#›</a:t>
            </a:fld>
            <a:endParaRPr lang="fi-FI"/>
          </a:p>
        </p:txBody>
      </p:sp>
    </p:spTree>
  </p:cSld>
  <p:clrMapOvr>
    <a:masterClrMapping/>
  </p:clrMapOvr>
  <p:transition spd="med">
    <p:wip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i-FI"/>
          </a:p>
        </p:txBody>
      </p:sp>
      <p:sp>
        <p:nvSpPr>
          <p:cNvPr id="3" name="Date Placeholder 2"/>
          <p:cNvSpPr>
            <a:spLocks noGrp="1"/>
          </p:cNvSpPr>
          <p:nvPr>
            <p:ph type="dt" sz="half" idx="10"/>
          </p:nvPr>
        </p:nvSpPr>
        <p:spPr/>
        <p:txBody>
          <a:bodyPr/>
          <a:lstStyle/>
          <a:p>
            <a:fld id="{05866FE4-F1BC-C849-8968-BB3D33C482BE}" type="datetime1">
              <a:rPr lang="fi-FI" smtClean="0"/>
              <a:pPr/>
              <a:t>16.6.2016</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49246692-9764-4796-AF2E-897E79EBAFA7}" type="slidenum">
              <a:rPr lang="fi-FI" smtClean="0"/>
              <a:pPr/>
              <a:t>‹#›</a:t>
            </a:fld>
            <a:endParaRPr lang="fi-FI"/>
          </a:p>
        </p:txBody>
      </p:sp>
    </p:spTree>
  </p:cSld>
  <p:clrMapOvr>
    <a:masterClrMapping/>
  </p:clrMapOvr>
  <p:transition spd="med">
    <p:wip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27088" y="333376"/>
            <a:ext cx="7489824" cy="1079500"/>
          </a:xfrm>
          <a:prstGeom prst="rect">
            <a:avLst/>
          </a:prstGeom>
        </p:spPr>
        <p:txBody>
          <a:bodyPr vert="horz" lIns="91440" tIns="45720" rIns="91440" bIns="45720" rtlCol="0" anchor="b">
            <a:normAutofit/>
          </a:bodyPr>
          <a:lstStyle/>
          <a:p>
            <a:r>
              <a:rPr lang="en-US" smtClean="0"/>
              <a:t>Click to edit Master title style</a:t>
            </a:r>
            <a:endParaRPr lang="fi-FI"/>
          </a:p>
        </p:txBody>
      </p:sp>
      <p:sp>
        <p:nvSpPr>
          <p:cNvPr id="3" name="Text Placeholder 2"/>
          <p:cNvSpPr>
            <a:spLocks noGrp="1"/>
          </p:cNvSpPr>
          <p:nvPr>
            <p:ph type="body" idx="1"/>
          </p:nvPr>
        </p:nvSpPr>
        <p:spPr>
          <a:xfrm>
            <a:off x="827088" y="1628775"/>
            <a:ext cx="7489825" cy="439261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dirty="0"/>
          </a:p>
        </p:txBody>
      </p:sp>
      <p:sp>
        <p:nvSpPr>
          <p:cNvPr id="4" name="Date Placeholder 3"/>
          <p:cNvSpPr>
            <a:spLocks noGrp="1"/>
          </p:cNvSpPr>
          <p:nvPr>
            <p:ph type="dt" sz="half" idx="2"/>
          </p:nvPr>
        </p:nvSpPr>
        <p:spPr>
          <a:xfrm>
            <a:off x="395288" y="6198834"/>
            <a:ext cx="802500" cy="365125"/>
          </a:xfrm>
          <a:prstGeom prst="rect">
            <a:avLst/>
          </a:prstGeom>
        </p:spPr>
        <p:txBody>
          <a:bodyPr vert="horz" lIns="91440" tIns="45720" rIns="91440" bIns="45720" rtlCol="0" anchor="b"/>
          <a:lstStyle>
            <a:lvl1pPr algn="l">
              <a:defRPr sz="800">
                <a:solidFill>
                  <a:schemeClr val="tx1"/>
                </a:solidFill>
              </a:defRPr>
            </a:lvl1pPr>
          </a:lstStyle>
          <a:p>
            <a:fld id="{4C0AAFAF-49FA-4A4F-90CE-1FCFF8A1CBDC}" type="datetime1">
              <a:rPr lang="fi-FI" smtClean="0"/>
              <a:pPr/>
              <a:t>16.6.2016</a:t>
            </a:fld>
            <a:endParaRPr lang="fi-FI"/>
          </a:p>
        </p:txBody>
      </p:sp>
      <p:sp>
        <p:nvSpPr>
          <p:cNvPr id="5" name="Footer Placeholder 4"/>
          <p:cNvSpPr>
            <a:spLocks noGrp="1"/>
          </p:cNvSpPr>
          <p:nvPr>
            <p:ph type="ftr" sz="quarter" idx="3"/>
          </p:nvPr>
        </p:nvSpPr>
        <p:spPr>
          <a:xfrm>
            <a:off x="1201273" y="6198834"/>
            <a:ext cx="1799091" cy="365125"/>
          </a:xfrm>
          <a:prstGeom prst="rect">
            <a:avLst/>
          </a:prstGeom>
        </p:spPr>
        <p:txBody>
          <a:bodyPr vert="horz" lIns="91440" tIns="45720" rIns="91440" bIns="45720" rtlCol="0" anchor="b"/>
          <a:lstStyle>
            <a:lvl1pPr algn="l">
              <a:defRPr sz="800">
                <a:solidFill>
                  <a:schemeClr val="tx1"/>
                </a:solidFill>
              </a:defRPr>
            </a:lvl1pPr>
          </a:lstStyle>
          <a:p>
            <a:endParaRPr lang="fi-FI" dirty="0"/>
          </a:p>
        </p:txBody>
      </p:sp>
      <p:sp>
        <p:nvSpPr>
          <p:cNvPr id="6" name="Slide Number Placeholder 5"/>
          <p:cNvSpPr>
            <a:spLocks noGrp="1"/>
          </p:cNvSpPr>
          <p:nvPr>
            <p:ph type="sldNum" sz="quarter" idx="4"/>
          </p:nvPr>
        </p:nvSpPr>
        <p:spPr>
          <a:xfrm>
            <a:off x="8316912" y="6198834"/>
            <a:ext cx="503238" cy="365125"/>
          </a:xfrm>
          <a:prstGeom prst="rect">
            <a:avLst/>
          </a:prstGeom>
        </p:spPr>
        <p:txBody>
          <a:bodyPr vert="horz" lIns="91440" tIns="45720" rIns="91440" bIns="45720" rtlCol="0" anchor="b"/>
          <a:lstStyle>
            <a:lvl1pPr algn="r">
              <a:defRPr sz="800" b="1">
                <a:solidFill>
                  <a:schemeClr val="accent2"/>
                </a:solidFill>
              </a:defRPr>
            </a:lvl1pPr>
          </a:lstStyle>
          <a:p>
            <a:fld id="{49246692-9764-4796-AF2E-897E79EBAFA7}" type="slidenum">
              <a:rPr lang="fi-FI" smtClean="0"/>
              <a:pPr/>
              <a:t>‹#›</a:t>
            </a:fld>
            <a:endParaRPr lang="fi-FI" dirty="0"/>
          </a:p>
        </p:txBody>
      </p:sp>
      <p:sp>
        <p:nvSpPr>
          <p:cNvPr id="7" name="Rectangle 6"/>
          <p:cNvSpPr/>
          <p:nvPr/>
        </p:nvSpPr>
        <p:spPr>
          <a:xfrm>
            <a:off x="0" y="0"/>
            <a:ext cx="9144000" cy="2857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Rectangle 7"/>
          <p:cNvSpPr/>
          <p:nvPr/>
        </p:nvSpPr>
        <p:spPr>
          <a:xfrm>
            <a:off x="0" y="6572272"/>
            <a:ext cx="9144000" cy="2857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0" name="Picture 9" descr="hometalkoot_su2.png"/>
          <p:cNvPicPr>
            <a:picLocks noChangeAspect="1"/>
          </p:cNvPicPr>
          <p:nvPr/>
        </p:nvPicPr>
        <p:blipFill>
          <a:blip r:embed="rId14" cstate="print"/>
          <a:stretch>
            <a:fillRect/>
          </a:stretch>
        </p:blipFill>
        <p:spPr>
          <a:xfrm>
            <a:off x="3859352" y="6172703"/>
            <a:ext cx="1246898" cy="32813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62" r:id="rId4"/>
    <p:sldLayoutId id="2147483652" r:id="rId5"/>
    <p:sldLayoutId id="2147483658" r:id="rId6"/>
    <p:sldLayoutId id="2147483659" r:id="rId7"/>
    <p:sldLayoutId id="2147483653" r:id="rId8"/>
    <p:sldLayoutId id="2147483654" r:id="rId9"/>
    <p:sldLayoutId id="2147483660" r:id="rId10"/>
    <p:sldLayoutId id="2147483655" r:id="rId11"/>
    <p:sldLayoutId id="2147483657" r:id="rId12"/>
  </p:sldLayoutIdLst>
  <p:transition spd="med">
    <p:wipe/>
  </p:transition>
  <p:timing>
    <p:tnLst>
      <p:par>
        <p:cTn id="1" dur="indefinite" restart="never" nodeType="tmRoot"/>
      </p:par>
    </p:tnLst>
  </p:timing>
  <p:hf sldNum="0" hdr="0" ftr="0" dt="0"/>
  <p:txStyles>
    <p:titleStyle>
      <a:lvl1pPr algn="l" defTabSz="914400" rtl="0" eaLnBrk="1" latinLnBrk="0" hangingPunct="1">
        <a:spcBef>
          <a:spcPct val="0"/>
        </a:spcBef>
        <a:buNone/>
        <a:defRPr sz="3000" b="1" kern="1200">
          <a:solidFill>
            <a:schemeClr val="accent1"/>
          </a:solidFill>
          <a:latin typeface="+mj-lt"/>
          <a:ea typeface="+mj-ea"/>
          <a:cs typeface="+mj-cs"/>
        </a:defRPr>
      </a:lvl1pPr>
    </p:titleStyle>
    <p:bodyStyle>
      <a:lvl1pPr marL="266700" indent="-2667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1pPr>
      <a:lvl2pPr marL="539750" indent="-273050" algn="l" defTabSz="914400" rtl="0" eaLnBrk="1" latinLnBrk="0" hangingPunct="1">
        <a:spcBef>
          <a:spcPct val="20000"/>
        </a:spcBef>
        <a:buClr>
          <a:schemeClr val="accent2"/>
        </a:buClr>
        <a:buFont typeface="Arial" pitchFamily="34" charset="0"/>
        <a:buChar char="•"/>
        <a:defRPr sz="1800" kern="1200">
          <a:solidFill>
            <a:schemeClr val="tx1"/>
          </a:solidFill>
          <a:latin typeface="+mn-lt"/>
          <a:ea typeface="+mn-ea"/>
          <a:cs typeface="+mn-cs"/>
        </a:defRPr>
      </a:lvl2pPr>
      <a:lvl3pPr marL="898525" indent="-274638" algn="l" defTabSz="914400" rtl="0" eaLnBrk="1" latinLnBrk="0" hangingPunct="1">
        <a:spcBef>
          <a:spcPct val="20000"/>
        </a:spcBef>
        <a:buClr>
          <a:schemeClr val="accent2"/>
        </a:buClr>
        <a:buFont typeface="Arial" pitchFamily="34" charset="0"/>
        <a:buChar char="•"/>
        <a:defRPr sz="1600" kern="1200">
          <a:solidFill>
            <a:schemeClr val="tx1"/>
          </a:solidFill>
          <a:latin typeface="+mn-lt"/>
          <a:ea typeface="+mn-ea"/>
          <a:cs typeface="+mn-cs"/>
        </a:defRPr>
      </a:lvl3pPr>
      <a:lvl4pPr marL="1163638" indent="-265113"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4pPr>
      <a:lvl5pPr marL="1438275" indent="-274638" algn="l" defTabSz="914400" rtl="0" eaLnBrk="1" latinLnBrk="0" hangingPunct="1">
        <a:spcBef>
          <a:spcPct val="20000"/>
        </a:spcBef>
        <a:buClr>
          <a:schemeClr val="accent2"/>
        </a:buClr>
        <a:buFont typeface="Arial" pitchFamily="34" charset="0"/>
        <a:buChar char="•"/>
        <a:tabLst/>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9.png"/><Relationship Id="rId3"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4" Type="http://schemas.microsoft.com/office/2007/relationships/hdphoto" Target="../media/hdphoto1.wdp"/><Relationship Id="rId1" Type="http://schemas.openxmlformats.org/officeDocument/2006/relationships/slideLayout" Target="../slideLayouts/slideLayout6.xml"/><Relationship Id="rId2" Type="http://schemas.openxmlformats.org/officeDocument/2006/relationships/image" Target="../media/image2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jpeg"/><Relationship Id="rId3" Type="http://schemas.openxmlformats.org/officeDocument/2006/relationships/image" Target="../media/image2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4" Type="http://schemas.microsoft.com/office/2007/relationships/hdphoto" Target="../media/hdphoto2.wdp"/><Relationship Id="rId1" Type="http://schemas.openxmlformats.org/officeDocument/2006/relationships/slideLayout" Target="../slideLayouts/slideLayout9.xml"/><Relationship Id="rId2"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4" Type="http://schemas.openxmlformats.org/officeDocument/2006/relationships/image" Target="../media/image32.jpeg"/><Relationship Id="rId1" Type="http://schemas.openxmlformats.org/officeDocument/2006/relationships/slideLayout" Target="../slideLayouts/slideLayout6.xml"/><Relationship Id="rId2" Type="http://schemas.openxmlformats.org/officeDocument/2006/relationships/image" Target="../media/image3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mailto:marjut.reiman@ttl.fi" TargetMode="External"/><Relationship Id="rId4" Type="http://schemas.openxmlformats.org/officeDocument/2006/relationships/hyperlink" Target="mailto:anne.hyvarinen@thl.fi" TargetMode="External"/><Relationship Id="rId5" Type="http://schemas.openxmlformats.org/officeDocument/2006/relationships/hyperlink" Target="mailto:hannu.viitanen@luukku.com" TargetMode="External"/><Relationship Id="rId1" Type="http://schemas.openxmlformats.org/officeDocument/2006/relationships/slideLayout" Target="../slideLayouts/slideLayout2.xml"/><Relationship Id="rId2" Type="http://schemas.openxmlformats.org/officeDocument/2006/relationships/hyperlink" Target="mailto:hometalkoot.ym@ymparisto.fi"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3.jpeg"/><Relationship Id="rId3" Type="http://schemas.openxmlformats.org/officeDocument/2006/relationships/image" Target="../media/image34.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5.jpeg"/><Relationship Id="rId3" Type="http://schemas.openxmlformats.org/officeDocument/2006/relationships/image" Target="../media/image36.jpeg"/></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1" Type="http://schemas.openxmlformats.org/officeDocument/2006/relationships/image" Target="../media/image50.jpeg"/><Relationship Id="rId12" Type="http://schemas.openxmlformats.org/officeDocument/2006/relationships/image" Target="../media/image51.wmf"/><Relationship Id="rId1" Type="http://schemas.openxmlformats.org/officeDocument/2006/relationships/vmlDrawing" Target="../drawings/vmlDrawing1.vml"/><Relationship Id="rId2" Type="http://schemas.openxmlformats.org/officeDocument/2006/relationships/slideLayout" Target="../slideLayouts/slideLayout9.xml"/><Relationship Id="rId3" Type="http://schemas.openxmlformats.org/officeDocument/2006/relationships/image" Target="../media/image44.jpeg"/><Relationship Id="rId4" Type="http://schemas.openxmlformats.org/officeDocument/2006/relationships/oleObject" Target="../embeddings/Microsoft_Word_97_-_2004_-asiakirja1.doc"/><Relationship Id="rId5" Type="http://schemas.openxmlformats.org/officeDocument/2006/relationships/image" Target="../media/image43.emf"/><Relationship Id="rId6" Type="http://schemas.openxmlformats.org/officeDocument/2006/relationships/image" Target="../media/image45.wmf"/><Relationship Id="rId7" Type="http://schemas.openxmlformats.org/officeDocument/2006/relationships/image" Target="../media/image46.emf"/><Relationship Id="rId8" Type="http://schemas.openxmlformats.org/officeDocument/2006/relationships/image" Target="../media/image47.wmf"/><Relationship Id="rId9" Type="http://schemas.openxmlformats.org/officeDocument/2006/relationships/image" Target="../media/image48.jpeg"/><Relationship Id="rId10" Type="http://schemas.openxmlformats.org/officeDocument/2006/relationships/image" Target="../media/image49.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4.jpeg"/><Relationship Id="rId3" Type="http://schemas.openxmlformats.org/officeDocument/2006/relationships/image" Target="../media/image55.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jpeg"/><Relationship Id="rId3" Type="http://schemas.openxmlformats.org/officeDocument/2006/relationships/image" Target="../media/image1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jpeg"/><Relationship Id="rId5" Type="http://schemas.openxmlformats.org/officeDocument/2006/relationships/image" Target="../media/image60.jpeg"/><Relationship Id="rId1" Type="http://schemas.openxmlformats.org/officeDocument/2006/relationships/slideLayout" Target="../slideLayouts/slideLayout12.xml"/><Relationship Id="rId2" Type="http://schemas.openxmlformats.org/officeDocument/2006/relationships/image" Target="../media/image57.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1.png"/><Relationship Id="rId3" Type="http://schemas.openxmlformats.org/officeDocument/2006/relationships/image" Target="../media/image6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3.png"/><Relationship Id="rId3" Type="http://schemas.openxmlformats.org/officeDocument/2006/relationships/image" Target="../media/image6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6.png"/><Relationship Id="rId3" Type="http://schemas.openxmlformats.org/officeDocument/2006/relationships/image" Target="../media/image6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 Id="rId3" Type="http://schemas.openxmlformats.org/officeDocument/2006/relationships/image" Target="../media/image6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0.emf"/><Relationship Id="rId3" Type="http://schemas.openxmlformats.org/officeDocument/2006/relationships/image" Target="../media/image7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72.png"/></Relationships>
</file>

<file path=ppt/slides/_rels/slide49.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1" Type="http://schemas.openxmlformats.org/officeDocument/2006/relationships/slideLayout" Target="../slideLayouts/slideLayout2.xml"/><Relationship Id="rId2" Type="http://schemas.openxmlformats.org/officeDocument/2006/relationships/image" Target="../media/image7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7.png"/><Relationship Id="rId3" Type="http://schemas.openxmlformats.org/officeDocument/2006/relationships/image" Target="../media/image7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0.png"/><Relationship Id="rId3" Type="http://schemas.openxmlformats.org/officeDocument/2006/relationships/image" Target="../media/image8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png"/><Relationship Id="rId3" Type="http://schemas.openxmlformats.org/officeDocument/2006/relationships/hyperlink" Target="http://blast.ncbi.nlm.nih.gov/"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jpeg"/><Relationship Id="rId5" Type="http://schemas.openxmlformats.org/officeDocument/2006/relationships/image" Target="../media/image87.emf"/><Relationship Id="rId6" Type="http://schemas.openxmlformats.org/officeDocument/2006/relationships/image" Target="../media/image68.png"/><Relationship Id="rId7" Type="http://schemas.openxmlformats.org/officeDocument/2006/relationships/image" Target="../media/image88.jpeg"/><Relationship Id="rId8" Type="http://schemas.openxmlformats.org/officeDocument/2006/relationships/image" Target="../media/image89.emf"/><Relationship Id="rId9" Type="http://schemas.openxmlformats.org/officeDocument/2006/relationships/image" Target="../media/image90.jpeg"/><Relationship Id="rId1" Type="http://schemas.openxmlformats.org/officeDocument/2006/relationships/slideLayout" Target="../slideLayouts/slideLayout9.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6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91.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87.em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jpeg"/><Relationship Id="rId3" Type="http://schemas.openxmlformats.org/officeDocument/2006/relationships/image" Target="../media/image1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jpeg"/><Relationship Id="rId3"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p:txBody>
          <a:bodyPr/>
          <a:lstStyle/>
          <a:p>
            <a:r>
              <a:rPr lang="fi-FI" dirty="0" smtClean="0"/>
              <a:t>4.3 mikrobien analysointi</a:t>
            </a:r>
            <a:br>
              <a:rPr lang="fi-FI" dirty="0" smtClean="0"/>
            </a:br>
            <a:r>
              <a:rPr lang="fi-FI" sz="1600" dirty="0" smtClean="0"/>
              <a:t>viljelymenetelmät 1 </a:t>
            </a:r>
            <a:r>
              <a:rPr lang="fi-FI" sz="1600" smtClean="0"/>
              <a:t>h  3+21 </a:t>
            </a:r>
            <a:r>
              <a:rPr lang="fi-FI" sz="1600" dirty="0" smtClean="0"/>
              <a:t>diaa</a:t>
            </a:r>
            <a:br>
              <a:rPr lang="fi-FI" sz="1600" dirty="0" smtClean="0"/>
            </a:br>
            <a:r>
              <a:rPr lang="fi-FI" sz="1600" dirty="0" smtClean="0"/>
              <a:t>molekyylibiologiset menetelmät ja yhteenveto 2 </a:t>
            </a:r>
            <a:r>
              <a:rPr lang="fi-FI" sz="1600" smtClean="0"/>
              <a:t>h 40 diaa </a:t>
            </a:r>
            <a:r>
              <a:rPr lang="fi-FI" sz="1600" dirty="0" smtClean="0"/>
              <a:t/>
            </a:r>
            <a:br>
              <a:rPr lang="fi-FI" sz="1600" dirty="0" smtClean="0"/>
            </a:br>
            <a:endParaRPr lang="fi-FI" dirty="0"/>
          </a:p>
        </p:txBody>
      </p:sp>
      <p:sp>
        <p:nvSpPr>
          <p:cNvPr id="3" name="Alaotsikko 2"/>
          <p:cNvSpPr>
            <a:spLocks noGrp="1"/>
          </p:cNvSpPr>
          <p:nvPr>
            <p:ph type="subTitle" idx="1"/>
          </p:nvPr>
        </p:nvSpPr>
        <p:spPr/>
        <p:txBody>
          <a:bodyPr>
            <a:normAutofit/>
          </a:bodyPr>
          <a:lstStyle/>
          <a:p>
            <a:r>
              <a:rPr lang="fi-FI" dirty="0"/>
              <a:t>3</a:t>
            </a:r>
            <a:r>
              <a:rPr lang="fi-FI" dirty="0" smtClean="0"/>
              <a:t>H</a:t>
            </a:r>
          </a:p>
          <a:p>
            <a:r>
              <a:rPr lang="fi-FI" dirty="0" smtClean="0"/>
              <a:t>3+61 DIAA</a:t>
            </a:r>
          </a:p>
          <a:p>
            <a:endParaRPr lang="fi-FI" dirty="0"/>
          </a:p>
        </p:txBody>
      </p:sp>
    </p:spTree>
    <p:extLst>
      <p:ext uri="{BB962C8B-B14F-4D97-AF65-F5344CB8AC3E}">
        <p14:creationId xmlns:p14="http://schemas.microsoft.com/office/powerpoint/2010/main" val="3945591720"/>
      </p:ext>
    </p:extLst>
  </p:cSld>
  <p:clrMapOvr>
    <a:masterClrMapping/>
  </p:clrMapOvr>
  <p:transition spd="med">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5BFEF70A-19DE-44D8-B3D8-0B641865A6FC}" type="datetime1">
              <a:rPr lang="fi-FI" smtClean="0">
                <a:solidFill>
                  <a:srgbClr val="FFFFFF"/>
                </a:solidFill>
              </a:rPr>
              <a:t>16.6.2016</a:t>
            </a:fld>
            <a:endParaRPr lang="fi-FI">
              <a:solidFill>
                <a:srgbClr val="FFFFFF"/>
              </a:solidFill>
            </a:endParaRPr>
          </a:p>
        </p:txBody>
      </p:sp>
      <p:sp>
        <p:nvSpPr>
          <p:cNvPr id="6" name="Slide Number Placeholder 5"/>
          <p:cNvSpPr>
            <a:spLocks noGrp="1"/>
          </p:cNvSpPr>
          <p:nvPr>
            <p:ph type="sldNum" sz="quarter" idx="12"/>
          </p:nvPr>
        </p:nvSpPr>
        <p:spPr/>
        <p:txBody>
          <a:bodyPr/>
          <a:lstStyle/>
          <a:p>
            <a:pPr>
              <a:defRPr/>
            </a:pPr>
            <a:fld id="{2387DB68-5FD3-4713-9969-BD8901141A34}" type="slidenum">
              <a:rPr lang="fi-FI" smtClean="0">
                <a:solidFill>
                  <a:srgbClr val="FFFFFF"/>
                </a:solidFill>
              </a:rPr>
              <a:pPr>
                <a:defRPr/>
              </a:pPr>
              <a:t>10</a:t>
            </a:fld>
            <a:endParaRPr lang="fi-FI">
              <a:solidFill>
                <a:srgbClr val="FFFFFF"/>
              </a:solidFill>
            </a:endParaRPr>
          </a:p>
        </p:txBody>
      </p:sp>
      <p:pic>
        <p:nvPicPr>
          <p:cNvPr id="737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704" t="11742" r="58869" b="15633"/>
          <a:stretch/>
        </p:blipFill>
        <p:spPr bwMode="auto">
          <a:xfrm>
            <a:off x="704510" y="461651"/>
            <a:ext cx="3723474" cy="555488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373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0109" t="14906" r="56690" b="18969"/>
          <a:stretch/>
        </p:blipFill>
        <p:spPr bwMode="auto">
          <a:xfrm>
            <a:off x="4547840" y="461651"/>
            <a:ext cx="4096245" cy="509890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TextBox 6"/>
          <p:cNvSpPr txBox="1"/>
          <p:nvPr/>
        </p:nvSpPr>
        <p:spPr>
          <a:xfrm>
            <a:off x="4558911" y="4581128"/>
            <a:ext cx="4096245" cy="1477328"/>
          </a:xfrm>
          <a:prstGeom prst="rect">
            <a:avLst/>
          </a:prstGeom>
          <a:ln/>
        </p:spPr>
        <p:style>
          <a:lnRef idx="3">
            <a:schemeClr val="lt1"/>
          </a:lnRef>
          <a:fillRef idx="1">
            <a:schemeClr val="accent1"/>
          </a:fillRef>
          <a:effectRef idx="1">
            <a:schemeClr val="accent1"/>
          </a:effectRef>
          <a:fontRef idx="minor">
            <a:schemeClr val="lt1"/>
          </a:fontRef>
        </p:style>
        <p:txBody>
          <a:bodyPr wrap="square" rtlCol="0">
            <a:spAutoFit/>
          </a:bodyPr>
          <a:lstStyle/>
          <a:p>
            <a:pPr marL="342900" indent="-342900" fontAlgn="base">
              <a:spcBef>
                <a:spcPct val="0"/>
              </a:spcBef>
              <a:spcAft>
                <a:spcPct val="0"/>
              </a:spcAft>
              <a:buFont typeface="Arial" panose="020B0604020202020204" pitchFamily="34" charset="0"/>
              <a:buChar char="•"/>
            </a:pPr>
            <a:r>
              <a:rPr lang="fi-FI" dirty="0">
                <a:solidFill>
                  <a:schemeClr val="bg1"/>
                </a:solidFill>
              </a:rPr>
              <a:t>S</a:t>
            </a:r>
            <a:r>
              <a:rPr lang="fi-FI" dirty="0" smtClean="0">
                <a:solidFill>
                  <a:schemeClr val="bg1"/>
                </a:solidFill>
              </a:rPr>
              <a:t>äilytetään </a:t>
            </a:r>
            <a:r>
              <a:rPr lang="fi-FI" dirty="0">
                <a:solidFill>
                  <a:schemeClr val="bg1"/>
                </a:solidFill>
              </a:rPr>
              <a:t>≤ 5°C</a:t>
            </a:r>
          </a:p>
          <a:p>
            <a:pPr marL="342900" indent="-342900" fontAlgn="base">
              <a:spcBef>
                <a:spcPct val="0"/>
              </a:spcBef>
              <a:spcAft>
                <a:spcPct val="0"/>
              </a:spcAft>
              <a:buFont typeface="Arial" panose="020B0604020202020204" pitchFamily="34" charset="0"/>
              <a:buChar char="•"/>
            </a:pPr>
            <a:r>
              <a:rPr lang="fi-FI" dirty="0">
                <a:solidFill>
                  <a:schemeClr val="bg1"/>
                </a:solidFill>
              </a:rPr>
              <a:t>V</a:t>
            </a:r>
            <a:r>
              <a:rPr lang="fi-FI" dirty="0" smtClean="0">
                <a:solidFill>
                  <a:schemeClr val="bg1"/>
                </a:solidFill>
              </a:rPr>
              <a:t>iljellään </a:t>
            </a:r>
            <a:r>
              <a:rPr lang="fi-FI" dirty="0">
                <a:solidFill>
                  <a:schemeClr val="bg1"/>
                </a:solidFill>
              </a:rPr>
              <a:t>3 vrk kuluessa näytteenotosta </a:t>
            </a:r>
          </a:p>
          <a:p>
            <a:pPr marL="342900" indent="-342900" fontAlgn="base">
              <a:spcBef>
                <a:spcPct val="0"/>
              </a:spcBef>
              <a:spcAft>
                <a:spcPct val="0"/>
              </a:spcAft>
              <a:buFont typeface="Arial" panose="020B0604020202020204" pitchFamily="34" charset="0"/>
              <a:buChar char="•"/>
            </a:pPr>
            <a:r>
              <a:rPr lang="fi-FI" dirty="0">
                <a:solidFill>
                  <a:schemeClr val="bg1"/>
                </a:solidFill>
              </a:rPr>
              <a:t>M</a:t>
            </a:r>
            <a:r>
              <a:rPr lang="fi-FI" dirty="0" smtClean="0">
                <a:solidFill>
                  <a:schemeClr val="bg1"/>
                </a:solidFill>
              </a:rPr>
              <a:t>ärät </a:t>
            </a:r>
            <a:r>
              <a:rPr lang="fi-FI" dirty="0">
                <a:solidFill>
                  <a:schemeClr val="bg1"/>
                </a:solidFill>
              </a:rPr>
              <a:t>näytteet on viljeltävä näytteenottoa </a:t>
            </a:r>
            <a:r>
              <a:rPr lang="fi-FI" b="1" i="1" dirty="0">
                <a:solidFill>
                  <a:schemeClr val="bg1"/>
                </a:solidFill>
              </a:rPr>
              <a:t>seuraavana</a:t>
            </a:r>
            <a:r>
              <a:rPr lang="fi-FI" dirty="0">
                <a:solidFill>
                  <a:schemeClr val="bg1"/>
                </a:solidFill>
              </a:rPr>
              <a:t> päivänä</a:t>
            </a:r>
          </a:p>
        </p:txBody>
      </p:sp>
    </p:spTree>
    <p:extLst>
      <p:ext uri="{BB962C8B-B14F-4D97-AF65-F5344CB8AC3E}">
        <p14:creationId xmlns:p14="http://schemas.microsoft.com/office/powerpoint/2010/main" val="1612278795"/>
      </p:ext>
    </p:extLst>
  </p:cSld>
  <p:clrMapOvr>
    <a:masterClrMapping/>
  </p:clrMapOvr>
  <p:transition spd="med">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z="2800" dirty="0" smtClean="0"/>
              <a:t>Rakennusmateriaalinäytteen viljely 1 </a:t>
            </a:r>
            <a:r>
              <a:rPr lang="fi-FI" sz="2000" dirty="0"/>
              <a:t>E</a:t>
            </a:r>
            <a:r>
              <a:rPr lang="fi-FI" sz="2000" dirty="0" smtClean="0"/>
              <a:t>simerkki</a:t>
            </a:r>
            <a:endParaRPr lang="fi-FI" sz="2800" dirty="0"/>
          </a:p>
        </p:txBody>
      </p:sp>
      <p:sp>
        <p:nvSpPr>
          <p:cNvPr id="3" name="Content Placeholder 2"/>
          <p:cNvSpPr>
            <a:spLocks noGrp="1"/>
          </p:cNvSpPr>
          <p:nvPr>
            <p:ph sz="half" idx="1"/>
          </p:nvPr>
        </p:nvSpPr>
        <p:spPr>
          <a:xfrm>
            <a:off x="827088" y="1628774"/>
            <a:ext cx="4537000" cy="4392613"/>
          </a:xfrm>
        </p:spPr>
        <p:txBody>
          <a:bodyPr>
            <a:normAutofit/>
          </a:bodyPr>
          <a:lstStyle/>
          <a:p>
            <a:pPr>
              <a:lnSpc>
                <a:spcPct val="100000"/>
              </a:lnSpc>
            </a:pPr>
            <a:r>
              <a:rPr lang="fi-FI" dirty="0" smtClean="0"/>
              <a:t>Näytettä punnitaan steriiliin pulloon n. 5 g, lisätään 45 ml laimennosliuosta (</a:t>
            </a:r>
            <a:r>
              <a:rPr lang="fi-FI" dirty="0" smtClean="0">
                <a:sym typeface="Wingdings" panose="05000000000000000000" pitchFamily="2" charset="2"/>
              </a:rPr>
              <a:t></a:t>
            </a:r>
            <a:r>
              <a:rPr lang="fi-FI" dirty="0" smtClean="0"/>
              <a:t>10</a:t>
            </a:r>
            <a:r>
              <a:rPr lang="fi-FI" baseline="30000" dirty="0" smtClean="0"/>
              <a:t>-1</a:t>
            </a:r>
            <a:r>
              <a:rPr lang="fi-FI" dirty="0" smtClean="0"/>
              <a:t> laimennos)</a:t>
            </a:r>
          </a:p>
          <a:p>
            <a:pPr>
              <a:lnSpc>
                <a:spcPct val="100000"/>
              </a:lnSpc>
            </a:pPr>
            <a:r>
              <a:rPr lang="fi-FI" dirty="0" smtClean="0"/>
              <a:t>Kevyelle näytteelle, esim. 0,5 g villaa, lisätään 49,5 ml laimennosliuosta (</a:t>
            </a:r>
            <a:r>
              <a:rPr lang="fi-FI" dirty="0" smtClean="0">
                <a:sym typeface="Wingdings" panose="05000000000000000000" pitchFamily="2" charset="2"/>
              </a:rPr>
              <a:t></a:t>
            </a:r>
            <a:r>
              <a:rPr lang="fi-FI" dirty="0" smtClean="0"/>
              <a:t>10</a:t>
            </a:r>
            <a:r>
              <a:rPr lang="fi-FI" baseline="30000" dirty="0" smtClean="0"/>
              <a:t>-2</a:t>
            </a:r>
            <a:r>
              <a:rPr lang="fi-FI" dirty="0" smtClean="0"/>
              <a:t> laimennos)</a:t>
            </a:r>
          </a:p>
          <a:p>
            <a:pPr>
              <a:lnSpc>
                <a:spcPct val="100000"/>
              </a:lnSpc>
            </a:pPr>
            <a:endParaRPr lang="fi-FI" dirty="0"/>
          </a:p>
        </p:txBody>
      </p:sp>
      <p:sp>
        <p:nvSpPr>
          <p:cNvPr id="4" name="Date Placeholder 3"/>
          <p:cNvSpPr>
            <a:spLocks noGrp="1"/>
          </p:cNvSpPr>
          <p:nvPr>
            <p:ph type="dt" sz="half" idx="10"/>
          </p:nvPr>
        </p:nvSpPr>
        <p:spPr/>
        <p:txBody>
          <a:bodyPr/>
          <a:lstStyle/>
          <a:p>
            <a:pPr>
              <a:defRPr/>
            </a:pPr>
            <a:fld id="{A76269B0-FCE3-4E5B-A058-71FF79A40200}" type="datetime1">
              <a:rPr lang="fi-FI" smtClean="0">
                <a:solidFill>
                  <a:srgbClr val="FFFFFF"/>
                </a:solidFill>
              </a:rPr>
              <a:t>16.6.2016</a:t>
            </a:fld>
            <a:endParaRPr lang="fi-FI">
              <a:solidFill>
                <a:srgbClr val="FFFFFF"/>
              </a:solidFill>
            </a:endParaRPr>
          </a:p>
        </p:txBody>
      </p:sp>
      <p:sp>
        <p:nvSpPr>
          <p:cNvPr id="6" name="Slide Number Placeholder 5"/>
          <p:cNvSpPr>
            <a:spLocks noGrp="1"/>
          </p:cNvSpPr>
          <p:nvPr>
            <p:ph type="sldNum" sz="quarter" idx="12"/>
          </p:nvPr>
        </p:nvSpPr>
        <p:spPr/>
        <p:txBody>
          <a:bodyPr/>
          <a:lstStyle/>
          <a:p>
            <a:pPr>
              <a:defRPr/>
            </a:pPr>
            <a:fld id="{2387DB68-5FD3-4713-9969-BD8901141A34}" type="slidenum">
              <a:rPr lang="fi-FI" smtClean="0">
                <a:solidFill>
                  <a:srgbClr val="FFFFFF"/>
                </a:solidFill>
              </a:rPr>
              <a:pPr>
                <a:defRPr/>
              </a:pPr>
              <a:t>11</a:t>
            </a:fld>
            <a:endParaRPr lang="fi-FI">
              <a:solidFill>
                <a:srgbClr val="FFFFFF"/>
              </a:solidFill>
            </a:endParaRPr>
          </a:p>
        </p:txBody>
      </p:sp>
      <p:grpSp>
        <p:nvGrpSpPr>
          <p:cNvPr id="8" name="Ryhmitä 7"/>
          <p:cNvGrpSpPr/>
          <p:nvPr/>
        </p:nvGrpSpPr>
        <p:grpSpPr>
          <a:xfrm>
            <a:off x="5580112" y="1628774"/>
            <a:ext cx="2232247" cy="4142839"/>
            <a:chOff x="5004049" y="2022464"/>
            <a:chExt cx="2232247" cy="4142839"/>
          </a:xfrm>
        </p:grpSpPr>
        <p:pic>
          <p:nvPicPr>
            <p:cNvPr id="71682" name="Picture 2" descr="N:\YMIK\Yleista\KUVIA\Näytteenotto ja labra\IMG_0004.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021" t="19583" r="14652" b="4552"/>
            <a:stretch/>
          </p:blipFill>
          <p:spPr bwMode="auto">
            <a:xfrm>
              <a:off x="5004049" y="2022464"/>
              <a:ext cx="2232247" cy="18060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N:\YMIK\Yleista\KUVIA\Näytteenotto ja labra\IMG_0008.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colorTemperature colorTemp="4700"/>
                      </a14:imgEffect>
                      <a14:imgEffect>
                        <a14:saturation sat="107000"/>
                      </a14:imgEffect>
                      <a14:imgEffect>
                        <a14:brightnessContrast bright="20000"/>
                      </a14:imgEffect>
                    </a14:imgLayer>
                  </a14:imgProps>
                </a:ext>
                <a:ext uri="{28A0092B-C50C-407E-A947-70E740481C1C}">
                  <a14:useLocalDpi xmlns:a14="http://schemas.microsoft.com/office/drawing/2010/main" val="0"/>
                </a:ext>
              </a:extLst>
            </a:blip>
            <a:srcRect l="3055" r="22972"/>
            <a:stretch/>
          </p:blipFill>
          <p:spPr bwMode="auto">
            <a:xfrm>
              <a:off x="5004049" y="3902048"/>
              <a:ext cx="2232247" cy="226325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26867493"/>
      </p:ext>
    </p:extLst>
  </p:cSld>
  <p:clrMapOvr>
    <a:masterClrMapping/>
  </p:clrMapOvr>
  <p:transition spd="med">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fi-FI" sz="2800" dirty="0" smtClean="0"/>
              <a:t>Rakennusmateriaalinäytteen viljely 2</a:t>
            </a:r>
            <a:br>
              <a:rPr lang="fi-FI" sz="2800" dirty="0" smtClean="0"/>
            </a:br>
            <a:r>
              <a:rPr lang="fi-FI" sz="2000" dirty="0" smtClean="0"/>
              <a:t>Esimerkki</a:t>
            </a:r>
            <a:endParaRPr lang="fi-FI" sz="2800" dirty="0"/>
          </a:p>
        </p:txBody>
      </p:sp>
      <p:sp>
        <p:nvSpPr>
          <p:cNvPr id="3" name="Content Placeholder 2"/>
          <p:cNvSpPr>
            <a:spLocks noGrp="1"/>
          </p:cNvSpPr>
          <p:nvPr>
            <p:ph sz="half" idx="1"/>
          </p:nvPr>
        </p:nvSpPr>
        <p:spPr/>
        <p:txBody>
          <a:bodyPr anchor="ctr">
            <a:normAutofit/>
          </a:bodyPr>
          <a:lstStyle/>
          <a:p>
            <a:r>
              <a:rPr lang="fi-FI" dirty="0" smtClean="0"/>
              <a:t>30 min ultraäänihauteessa</a:t>
            </a:r>
          </a:p>
          <a:p>
            <a:r>
              <a:rPr lang="fi-FI" dirty="0" smtClean="0"/>
              <a:t>60 min ravistelussa</a:t>
            </a:r>
          </a:p>
          <a:p>
            <a:endParaRPr lang="fi-FI" dirty="0"/>
          </a:p>
          <a:p>
            <a:pPr marL="0" indent="0">
              <a:buNone/>
            </a:pPr>
            <a:r>
              <a:rPr lang="fi-FI" dirty="0">
                <a:solidFill>
                  <a:srgbClr val="FF0000"/>
                </a:solidFill>
                <a:sym typeface="Wingdings" panose="05000000000000000000" pitchFamily="2" charset="2"/>
              </a:rPr>
              <a:t> Itiöt ja solut saadaan irtoamaan materiaalista laimennosliuokseen</a:t>
            </a:r>
            <a:endParaRPr lang="fi-FI" dirty="0">
              <a:solidFill>
                <a:srgbClr val="FF0000"/>
              </a:solidFill>
            </a:endParaRPr>
          </a:p>
          <a:p>
            <a:endParaRPr lang="fi-FI" dirty="0" smtClean="0"/>
          </a:p>
          <a:p>
            <a:endParaRPr lang="fi-FI" dirty="0"/>
          </a:p>
        </p:txBody>
      </p:sp>
      <p:sp>
        <p:nvSpPr>
          <p:cNvPr id="4" name="Date Placeholder 3"/>
          <p:cNvSpPr>
            <a:spLocks noGrp="1"/>
          </p:cNvSpPr>
          <p:nvPr>
            <p:ph type="dt" sz="half" idx="10"/>
          </p:nvPr>
        </p:nvSpPr>
        <p:spPr/>
        <p:txBody>
          <a:bodyPr/>
          <a:lstStyle/>
          <a:p>
            <a:pPr>
              <a:defRPr/>
            </a:pPr>
            <a:fld id="{21AE0C17-DEA7-47C1-8060-F2A2B4BEB40E}" type="datetime1">
              <a:rPr lang="fi-FI" smtClean="0">
                <a:solidFill>
                  <a:srgbClr val="FFFFFF"/>
                </a:solidFill>
              </a:rPr>
              <a:t>16.6.2016</a:t>
            </a:fld>
            <a:endParaRPr lang="fi-FI">
              <a:solidFill>
                <a:srgbClr val="FFFFFF"/>
              </a:solidFill>
            </a:endParaRPr>
          </a:p>
        </p:txBody>
      </p:sp>
      <p:sp>
        <p:nvSpPr>
          <p:cNvPr id="6" name="Slide Number Placeholder 5"/>
          <p:cNvSpPr>
            <a:spLocks noGrp="1"/>
          </p:cNvSpPr>
          <p:nvPr>
            <p:ph type="sldNum" sz="quarter" idx="12"/>
          </p:nvPr>
        </p:nvSpPr>
        <p:spPr/>
        <p:txBody>
          <a:bodyPr/>
          <a:lstStyle/>
          <a:p>
            <a:pPr>
              <a:defRPr/>
            </a:pPr>
            <a:fld id="{2387DB68-5FD3-4713-9969-BD8901141A34}" type="slidenum">
              <a:rPr lang="fi-FI" smtClean="0">
                <a:solidFill>
                  <a:srgbClr val="FFFFFF"/>
                </a:solidFill>
              </a:rPr>
              <a:pPr>
                <a:defRPr/>
              </a:pPr>
              <a:t>12</a:t>
            </a:fld>
            <a:endParaRPr lang="fi-FI">
              <a:solidFill>
                <a:srgbClr val="FFFFFF"/>
              </a:solidFill>
            </a:endParaRPr>
          </a:p>
        </p:txBody>
      </p:sp>
      <p:grpSp>
        <p:nvGrpSpPr>
          <p:cNvPr id="5" name="Ryhmitä 4"/>
          <p:cNvGrpSpPr/>
          <p:nvPr/>
        </p:nvGrpSpPr>
        <p:grpSpPr>
          <a:xfrm>
            <a:off x="4788024" y="1556792"/>
            <a:ext cx="2532300" cy="4224592"/>
            <a:chOff x="5138129" y="1547171"/>
            <a:chExt cx="2532300" cy="4224592"/>
          </a:xfrm>
        </p:grpSpPr>
        <p:pic>
          <p:nvPicPr>
            <p:cNvPr id="72707" name="Picture 3" descr="N:\YMIK\Yleista\KUVIA\Näytteenotto ja labra\IMG_001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38129" y="1547171"/>
              <a:ext cx="2520280" cy="1890209"/>
            </a:xfrm>
            <a:prstGeom prst="rect">
              <a:avLst/>
            </a:prstGeom>
            <a:noFill/>
            <a:extLst>
              <a:ext uri="{909E8E84-426E-40DD-AFC4-6F175D3DCCD1}">
                <a14:hiddenFill xmlns:a14="http://schemas.microsoft.com/office/drawing/2010/main">
                  <a:solidFill>
                    <a:srgbClr val="FFFFFF"/>
                  </a:solidFill>
                </a14:hiddenFill>
              </a:ext>
            </a:extLst>
          </p:spPr>
        </p:pic>
        <p:pic>
          <p:nvPicPr>
            <p:cNvPr id="72708" name="Picture 4" descr="N:\YMIK\Yleista\KUVIA\Näytteenotto ja labra\IMG_001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254" t="14901" r="14968"/>
            <a:stretch/>
          </p:blipFill>
          <p:spPr bwMode="auto">
            <a:xfrm>
              <a:off x="5138129" y="3520030"/>
              <a:ext cx="2532300" cy="225173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72322619"/>
      </p:ext>
    </p:extLst>
  </p:cSld>
  <p:clrMapOvr>
    <a:masterClrMapping/>
  </p:clrMapOvr>
  <p:transition spd="med">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2" y="260648"/>
            <a:ext cx="8207375" cy="1008063"/>
          </a:xfrm>
        </p:spPr>
        <p:txBody>
          <a:bodyPr/>
          <a:lstStyle/>
          <a:p>
            <a:r>
              <a:rPr lang="fi-FI" sz="2800" dirty="0" smtClean="0"/>
              <a:t>Rakennusmateriaalinäytteen viljely 3</a:t>
            </a:r>
            <a:br>
              <a:rPr lang="fi-FI" sz="2800" dirty="0" smtClean="0"/>
            </a:br>
            <a:r>
              <a:rPr lang="fi-FI" sz="2000" dirty="0" smtClean="0"/>
              <a:t>Esimerkki</a:t>
            </a:r>
            <a:endParaRPr lang="fi-FI" sz="2800" dirty="0"/>
          </a:p>
        </p:txBody>
      </p:sp>
      <p:sp>
        <p:nvSpPr>
          <p:cNvPr id="3" name="Content Placeholder 2"/>
          <p:cNvSpPr>
            <a:spLocks noGrp="1"/>
          </p:cNvSpPr>
          <p:nvPr>
            <p:ph idx="1"/>
          </p:nvPr>
        </p:nvSpPr>
        <p:spPr>
          <a:xfrm>
            <a:off x="385960" y="1412776"/>
            <a:ext cx="8218488" cy="4392612"/>
          </a:xfrm>
        </p:spPr>
        <p:txBody>
          <a:bodyPr/>
          <a:lstStyle/>
          <a:p>
            <a:r>
              <a:rPr lang="fi-FI" sz="2400" dirty="0" smtClean="0"/>
              <a:t>Laimennossarja</a:t>
            </a:r>
            <a:endParaRPr lang="fi-FI" sz="2400" dirty="0"/>
          </a:p>
        </p:txBody>
      </p:sp>
      <p:sp>
        <p:nvSpPr>
          <p:cNvPr id="4" name="Date Placeholder 3"/>
          <p:cNvSpPr>
            <a:spLocks noGrp="1"/>
          </p:cNvSpPr>
          <p:nvPr>
            <p:ph type="dt" sz="half" idx="10"/>
          </p:nvPr>
        </p:nvSpPr>
        <p:spPr/>
        <p:txBody>
          <a:bodyPr/>
          <a:lstStyle/>
          <a:p>
            <a:pPr>
              <a:defRPr/>
            </a:pPr>
            <a:fld id="{78FDDD67-01BB-4178-930D-066B1F6944BC}" type="datetime1">
              <a:rPr lang="fi-FI" smtClean="0">
                <a:solidFill>
                  <a:srgbClr val="FFFFFF"/>
                </a:solidFill>
              </a:rPr>
              <a:t>16.6.2016</a:t>
            </a:fld>
            <a:endParaRPr lang="fi-FI">
              <a:solidFill>
                <a:srgbClr val="FFFFFF"/>
              </a:solidFill>
            </a:endParaRPr>
          </a:p>
        </p:txBody>
      </p:sp>
      <p:sp>
        <p:nvSpPr>
          <p:cNvPr id="6" name="Slide Number Placeholder 5"/>
          <p:cNvSpPr>
            <a:spLocks noGrp="1"/>
          </p:cNvSpPr>
          <p:nvPr>
            <p:ph type="sldNum" sz="quarter" idx="12"/>
          </p:nvPr>
        </p:nvSpPr>
        <p:spPr/>
        <p:txBody>
          <a:bodyPr/>
          <a:lstStyle/>
          <a:p>
            <a:pPr>
              <a:defRPr/>
            </a:pPr>
            <a:fld id="{2387DB68-5FD3-4713-9969-BD8901141A34}" type="slidenum">
              <a:rPr lang="fi-FI" smtClean="0">
                <a:solidFill>
                  <a:srgbClr val="FFFFFF"/>
                </a:solidFill>
              </a:rPr>
              <a:pPr>
                <a:defRPr/>
              </a:pPr>
              <a:t>13</a:t>
            </a:fld>
            <a:endParaRPr lang="fi-FI">
              <a:solidFill>
                <a:srgbClr val="FFFFFF"/>
              </a:solidFill>
            </a:endParaRPr>
          </a:p>
        </p:txBody>
      </p:sp>
      <p:sp>
        <p:nvSpPr>
          <p:cNvPr id="31" name="TextBox 30"/>
          <p:cNvSpPr txBox="1"/>
          <p:nvPr/>
        </p:nvSpPr>
        <p:spPr>
          <a:xfrm>
            <a:off x="5364088" y="1596856"/>
            <a:ext cx="3528392" cy="3693319"/>
          </a:xfrm>
          <a:prstGeom prst="rect">
            <a:avLst/>
          </a:prstGeom>
          <a:noFill/>
        </p:spPr>
        <p:txBody>
          <a:bodyPr wrap="square" rtlCol="0">
            <a:spAutoFit/>
          </a:bodyPr>
          <a:lstStyle/>
          <a:p>
            <a:pPr marL="285750" indent="-285750" fontAlgn="base">
              <a:spcBef>
                <a:spcPct val="0"/>
              </a:spcBef>
              <a:spcAft>
                <a:spcPct val="0"/>
              </a:spcAft>
              <a:buFontTx/>
              <a:buChar char="-"/>
            </a:pPr>
            <a:r>
              <a:rPr lang="fi-FI" dirty="0">
                <a:solidFill>
                  <a:srgbClr val="000000"/>
                </a:solidFill>
              </a:rPr>
              <a:t>Putkissa 4,5 ml laimennos- liuosta</a:t>
            </a:r>
          </a:p>
          <a:p>
            <a:pPr marL="285750" indent="-285750" fontAlgn="base">
              <a:spcBef>
                <a:spcPct val="0"/>
              </a:spcBef>
              <a:spcAft>
                <a:spcPct val="0"/>
              </a:spcAft>
              <a:buFontTx/>
              <a:buChar char="-"/>
            </a:pPr>
            <a:r>
              <a:rPr lang="fi-FI" dirty="0">
                <a:solidFill>
                  <a:srgbClr val="000000"/>
                </a:solidFill>
              </a:rPr>
              <a:t>0,5 ml näytettä siirretään ensimmäiseen putkeen</a:t>
            </a:r>
          </a:p>
          <a:p>
            <a:pPr marL="285750" indent="-285750" fontAlgn="base">
              <a:spcBef>
                <a:spcPct val="0"/>
              </a:spcBef>
              <a:spcAft>
                <a:spcPct val="0"/>
              </a:spcAft>
              <a:buFontTx/>
              <a:buChar char="-"/>
            </a:pPr>
            <a:r>
              <a:rPr lang="fi-FI" dirty="0">
                <a:solidFill>
                  <a:srgbClr val="000000"/>
                </a:solidFill>
              </a:rPr>
              <a:t>Sekoitetaan ja siirretään 0,5 ml seuraavaan putkeen</a:t>
            </a:r>
          </a:p>
          <a:p>
            <a:pPr marL="285750" indent="-285750" fontAlgn="base">
              <a:spcBef>
                <a:spcPct val="0"/>
              </a:spcBef>
              <a:spcAft>
                <a:spcPct val="0"/>
              </a:spcAft>
              <a:buFontTx/>
              <a:buChar char="-"/>
            </a:pPr>
            <a:r>
              <a:rPr lang="fi-FI" dirty="0">
                <a:solidFill>
                  <a:srgbClr val="000000"/>
                </a:solidFill>
              </a:rPr>
              <a:t>Jokaisesta putkesta siirretään maljalle 0,1 ml</a:t>
            </a:r>
          </a:p>
          <a:p>
            <a:pPr marL="285750" indent="-285750" fontAlgn="base">
              <a:spcBef>
                <a:spcPct val="0"/>
              </a:spcBef>
              <a:spcAft>
                <a:spcPct val="0"/>
              </a:spcAft>
              <a:buFontTx/>
              <a:buChar char="-"/>
            </a:pPr>
            <a:r>
              <a:rPr lang="fi-FI" dirty="0">
                <a:solidFill>
                  <a:srgbClr val="000000"/>
                </a:solidFill>
              </a:rPr>
              <a:t>Kahtena rinnakkaisena</a:t>
            </a:r>
          </a:p>
          <a:p>
            <a:pPr marL="285750" indent="-285750" fontAlgn="base">
              <a:spcBef>
                <a:spcPct val="0"/>
              </a:spcBef>
              <a:spcAft>
                <a:spcPct val="0"/>
              </a:spcAft>
              <a:buFontTx/>
              <a:buChar char="-"/>
            </a:pPr>
            <a:r>
              <a:rPr lang="fi-FI" dirty="0">
                <a:solidFill>
                  <a:srgbClr val="000000"/>
                </a:solidFill>
              </a:rPr>
              <a:t>M2, DG-18 ja THG –</a:t>
            </a:r>
            <a:r>
              <a:rPr lang="fi-FI" dirty="0" smtClean="0">
                <a:solidFill>
                  <a:srgbClr val="000000"/>
                </a:solidFill>
              </a:rPr>
              <a:t>maljoille</a:t>
            </a:r>
          </a:p>
          <a:p>
            <a:pPr fontAlgn="base">
              <a:spcBef>
                <a:spcPct val="0"/>
              </a:spcBef>
              <a:spcAft>
                <a:spcPct val="0"/>
              </a:spcAft>
            </a:pPr>
            <a:endParaRPr lang="fi-FI" dirty="0">
              <a:solidFill>
                <a:srgbClr val="000000"/>
              </a:solidFill>
            </a:endParaRPr>
          </a:p>
          <a:p>
            <a:pPr fontAlgn="base">
              <a:spcBef>
                <a:spcPct val="0"/>
              </a:spcBef>
              <a:spcAft>
                <a:spcPct val="0"/>
              </a:spcAft>
            </a:pPr>
            <a:r>
              <a:rPr lang="fi-FI" dirty="0">
                <a:solidFill>
                  <a:srgbClr val="000000"/>
                </a:solidFill>
                <a:sym typeface="Wingdings" panose="05000000000000000000" pitchFamily="2" charset="2"/>
              </a:rPr>
              <a:t> Kasvatus +25°C 7-14 vrk</a:t>
            </a:r>
            <a:r>
              <a:rPr lang="fi-FI" dirty="0">
                <a:solidFill>
                  <a:srgbClr val="000000"/>
                </a:solidFill>
              </a:rPr>
              <a:t/>
            </a:r>
            <a:br>
              <a:rPr lang="fi-FI" dirty="0">
                <a:solidFill>
                  <a:srgbClr val="000000"/>
                </a:solidFill>
              </a:rPr>
            </a:br>
            <a:endParaRPr lang="fi-FI" dirty="0">
              <a:solidFill>
                <a:srgbClr val="000000"/>
              </a:solidFill>
            </a:endParaRPr>
          </a:p>
        </p:txBody>
      </p:sp>
      <p:grpSp>
        <p:nvGrpSpPr>
          <p:cNvPr id="59392" name="Ryhmitä 59391"/>
          <p:cNvGrpSpPr/>
          <p:nvPr/>
        </p:nvGrpSpPr>
        <p:grpSpPr>
          <a:xfrm>
            <a:off x="435461" y="2164794"/>
            <a:ext cx="5904656" cy="3712478"/>
            <a:chOff x="395536" y="1804754"/>
            <a:chExt cx="6840760" cy="4328612"/>
          </a:xfrm>
        </p:grpSpPr>
        <p:sp>
          <p:nvSpPr>
            <p:cNvPr id="15" name="Flowchart: Delay 14"/>
            <p:cNvSpPr/>
            <p:nvPr/>
          </p:nvSpPr>
          <p:spPr bwMode="auto">
            <a:xfrm rot="5400000">
              <a:off x="1659347" y="4404780"/>
              <a:ext cx="1144781" cy="360040"/>
            </a:xfrm>
            <a:prstGeom prst="flowChartDelay">
              <a:avLst/>
            </a:prstGeom>
            <a:solidFill>
              <a:srgbClr val="C0BFC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fi-FI">
                <a:solidFill>
                  <a:srgbClr val="000000"/>
                </a:solidFill>
              </a:endParaRPr>
            </a:p>
          </p:txBody>
        </p:sp>
        <p:sp>
          <p:nvSpPr>
            <p:cNvPr id="16" name="Rectangle 15"/>
            <p:cNvSpPr/>
            <p:nvPr/>
          </p:nvSpPr>
          <p:spPr bwMode="auto">
            <a:xfrm>
              <a:off x="2051720" y="2636912"/>
              <a:ext cx="360040" cy="1368151"/>
            </a:xfrm>
            <a:prstGeom prst="rect">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fi-FI">
                <a:solidFill>
                  <a:srgbClr val="000000"/>
                </a:solidFill>
              </a:endParaRPr>
            </a:p>
          </p:txBody>
        </p:sp>
        <p:sp>
          <p:nvSpPr>
            <p:cNvPr id="17" name="Flowchart: Delay 16"/>
            <p:cNvSpPr/>
            <p:nvPr/>
          </p:nvSpPr>
          <p:spPr bwMode="auto">
            <a:xfrm rot="5400000">
              <a:off x="2523443" y="4404780"/>
              <a:ext cx="1144781" cy="360040"/>
            </a:xfrm>
            <a:prstGeom prst="flowChartDelay">
              <a:avLst/>
            </a:prstGeom>
            <a:solidFill>
              <a:srgbClr val="C0BFC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fi-FI">
                <a:solidFill>
                  <a:srgbClr val="000000"/>
                </a:solidFill>
              </a:endParaRPr>
            </a:p>
          </p:txBody>
        </p:sp>
        <p:sp>
          <p:nvSpPr>
            <p:cNvPr id="18" name="Rectangle 17"/>
            <p:cNvSpPr/>
            <p:nvPr/>
          </p:nvSpPr>
          <p:spPr bwMode="auto">
            <a:xfrm>
              <a:off x="2915816" y="2636912"/>
              <a:ext cx="360040" cy="1368151"/>
            </a:xfrm>
            <a:prstGeom prst="rect">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fi-FI">
                <a:solidFill>
                  <a:srgbClr val="000000"/>
                </a:solidFill>
              </a:endParaRPr>
            </a:p>
          </p:txBody>
        </p:sp>
        <p:sp>
          <p:nvSpPr>
            <p:cNvPr id="19" name="Flowchart: Delay 18"/>
            <p:cNvSpPr/>
            <p:nvPr/>
          </p:nvSpPr>
          <p:spPr bwMode="auto">
            <a:xfrm rot="5400000">
              <a:off x="3387542" y="4404780"/>
              <a:ext cx="1144781" cy="360040"/>
            </a:xfrm>
            <a:prstGeom prst="flowChartDelay">
              <a:avLst/>
            </a:prstGeom>
            <a:solidFill>
              <a:srgbClr val="C0BFC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fi-FI">
                <a:solidFill>
                  <a:srgbClr val="000000"/>
                </a:solidFill>
              </a:endParaRPr>
            </a:p>
          </p:txBody>
        </p:sp>
        <p:sp>
          <p:nvSpPr>
            <p:cNvPr id="20" name="Rectangle 19"/>
            <p:cNvSpPr/>
            <p:nvPr/>
          </p:nvSpPr>
          <p:spPr bwMode="auto">
            <a:xfrm>
              <a:off x="3779915" y="2636912"/>
              <a:ext cx="360040" cy="1368151"/>
            </a:xfrm>
            <a:prstGeom prst="rect">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fi-FI">
                <a:solidFill>
                  <a:srgbClr val="000000"/>
                </a:solidFill>
              </a:endParaRPr>
            </a:p>
          </p:txBody>
        </p:sp>
        <p:sp>
          <p:nvSpPr>
            <p:cNvPr id="21" name="Flowchart: Delay 20"/>
            <p:cNvSpPr/>
            <p:nvPr/>
          </p:nvSpPr>
          <p:spPr bwMode="auto">
            <a:xfrm rot="5400000">
              <a:off x="4251635" y="4404780"/>
              <a:ext cx="1144781" cy="360040"/>
            </a:xfrm>
            <a:prstGeom prst="flowChartDelay">
              <a:avLst/>
            </a:prstGeom>
            <a:solidFill>
              <a:srgbClr val="C0BFC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fi-FI">
                <a:solidFill>
                  <a:srgbClr val="000000"/>
                </a:solidFill>
              </a:endParaRPr>
            </a:p>
          </p:txBody>
        </p:sp>
        <p:sp>
          <p:nvSpPr>
            <p:cNvPr id="22" name="Rectangle 21"/>
            <p:cNvSpPr/>
            <p:nvPr/>
          </p:nvSpPr>
          <p:spPr bwMode="auto">
            <a:xfrm>
              <a:off x="4644008" y="2636912"/>
              <a:ext cx="360040" cy="1368151"/>
            </a:xfrm>
            <a:prstGeom prst="rect">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fi-FI">
                <a:solidFill>
                  <a:srgbClr val="000000"/>
                </a:solidFill>
              </a:endParaRPr>
            </a:p>
          </p:txBody>
        </p:sp>
        <p:pic>
          <p:nvPicPr>
            <p:cNvPr id="59394" name="Picture 2" descr="N:\YMIK\Yleista\KUVIA\Näytteenotto ja labra\IMG_000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4093" t="32408" r="38195" b="25850"/>
            <a:stretch/>
          </p:blipFill>
          <p:spPr bwMode="auto">
            <a:xfrm>
              <a:off x="395536" y="2708920"/>
              <a:ext cx="1420858" cy="2511461"/>
            </a:xfrm>
            <a:prstGeom prst="rect">
              <a:avLst/>
            </a:prstGeom>
            <a:noFill/>
            <a:extLst>
              <a:ext uri="{909E8E84-426E-40DD-AFC4-6F175D3DCCD1}">
                <a14:hiddenFill xmlns:a14="http://schemas.microsoft.com/office/drawing/2010/main">
                  <a:solidFill>
                    <a:srgbClr val="FFFFFF"/>
                  </a:solidFill>
                </a14:hiddenFill>
              </a:ext>
            </a:extLst>
          </p:spPr>
        </p:pic>
        <p:sp>
          <p:nvSpPr>
            <p:cNvPr id="59393" name="TextBox 59392"/>
            <p:cNvSpPr txBox="1"/>
            <p:nvPr/>
          </p:nvSpPr>
          <p:spPr>
            <a:xfrm>
              <a:off x="781363" y="2204864"/>
              <a:ext cx="622285" cy="400110"/>
            </a:xfrm>
            <a:prstGeom prst="rect">
              <a:avLst/>
            </a:prstGeom>
            <a:noFill/>
          </p:spPr>
          <p:txBody>
            <a:bodyPr wrap="none" rtlCol="0">
              <a:spAutoFit/>
            </a:bodyPr>
            <a:lstStyle/>
            <a:p>
              <a:pPr algn="ctr" fontAlgn="base">
                <a:spcBef>
                  <a:spcPct val="0"/>
                </a:spcBef>
                <a:spcAft>
                  <a:spcPct val="0"/>
                </a:spcAft>
              </a:pPr>
              <a:r>
                <a:rPr lang="fi-FI" sz="2000" dirty="0">
                  <a:solidFill>
                    <a:srgbClr val="000000"/>
                  </a:solidFill>
                </a:rPr>
                <a:t>10</a:t>
              </a:r>
              <a:r>
                <a:rPr lang="fi-FI" sz="2000" baseline="30000" dirty="0">
                  <a:solidFill>
                    <a:srgbClr val="000000"/>
                  </a:solidFill>
                </a:rPr>
                <a:t>-1</a:t>
              </a:r>
            </a:p>
          </p:txBody>
        </p:sp>
        <p:sp>
          <p:nvSpPr>
            <p:cNvPr id="35" name="TextBox 34"/>
            <p:cNvSpPr txBox="1"/>
            <p:nvPr/>
          </p:nvSpPr>
          <p:spPr>
            <a:xfrm>
              <a:off x="2005498" y="2204864"/>
              <a:ext cx="622286" cy="400110"/>
            </a:xfrm>
            <a:prstGeom prst="rect">
              <a:avLst/>
            </a:prstGeom>
            <a:noFill/>
          </p:spPr>
          <p:txBody>
            <a:bodyPr wrap="none" rtlCol="0">
              <a:spAutoFit/>
            </a:bodyPr>
            <a:lstStyle/>
            <a:p>
              <a:pPr algn="ctr" fontAlgn="base">
                <a:spcBef>
                  <a:spcPct val="0"/>
                </a:spcBef>
                <a:spcAft>
                  <a:spcPct val="0"/>
                </a:spcAft>
              </a:pPr>
              <a:r>
                <a:rPr lang="fi-FI" sz="2000" dirty="0">
                  <a:solidFill>
                    <a:srgbClr val="000000"/>
                  </a:solidFill>
                </a:rPr>
                <a:t>10</a:t>
              </a:r>
              <a:r>
                <a:rPr lang="fi-FI" sz="2000" baseline="30000" dirty="0">
                  <a:solidFill>
                    <a:srgbClr val="000000"/>
                  </a:solidFill>
                </a:rPr>
                <a:t>-2</a:t>
              </a:r>
            </a:p>
          </p:txBody>
        </p:sp>
        <p:sp>
          <p:nvSpPr>
            <p:cNvPr id="36" name="TextBox 35"/>
            <p:cNvSpPr txBox="1"/>
            <p:nvPr/>
          </p:nvSpPr>
          <p:spPr>
            <a:xfrm>
              <a:off x="2869594" y="2204864"/>
              <a:ext cx="622286" cy="400110"/>
            </a:xfrm>
            <a:prstGeom prst="rect">
              <a:avLst/>
            </a:prstGeom>
            <a:noFill/>
          </p:spPr>
          <p:txBody>
            <a:bodyPr wrap="none" rtlCol="0">
              <a:spAutoFit/>
            </a:bodyPr>
            <a:lstStyle/>
            <a:p>
              <a:pPr algn="ctr" fontAlgn="base">
                <a:spcBef>
                  <a:spcPct val="0"/>
                </a:spcBef>
                <a:spcAft>
                  <a:spcPct val="0"/>
                </a:spcAft>
              </a:pPr>
              <a:r>
                <a:rPr lang="fi-FI" sz="2000" dirty="0">
                  <a:solidFill>
                    <a:srgbClr val="000000"/>
                  </a:solidFill>
                </a:rPr>
                <a:t>10</a:t>
              </a:r>
              <a:r>
                <a:rPr lang="fi-FI" sz="2000" baseline="30000" dirty="0">
                  <a:solidFill>
                    <a:srgbClr val="000000"/>
                  </a:solidFill>
                </a:rPr>
                <a:t>-3</a:t>
              </a:r>
            </a:p>
          </p:txBody>
        </p:sp>
        <p:sp>
          <p:nvSpPr>
            <p:cNvPr id="37" name="TextBox 36"/>
            <p:cNvSpPr txBox="1"/>
            <p:nvPr/>
          </p:nvSpPr>
          <p:spPr>
            <a:xfrm>
              <a:off x="3661682" y="2204864"/>
              <a:ext cx="622286" cy="400110"/>
            </a:xfrm>
            <a:prstGeom prst="rect">
              <a:avLst/>
            </a:prstGeom>
            <a:noFill/>
          </p:spPr>
          <p:txBody>
            <a:bodyPr wrap="none" rtlCol="0">
              <a:spAutoFit/>
            </a:bodyPr>
            <a:lstStyle/>
            <a:p>
              <a:pPr algn="ctr" fontAlgn="base">
                <a:spcBef>
                  <a:spcPct val="0"/>
                </a:spcBef>
                <a:spcAft>
                  <a:spcPct val="0"/>
                </a:spcAft>
              </a:pPr>
              <a:r>
                <a:rPr lang="fi-FI" sz="2000" dirty="0">
                  <a:solidFill>
                    <a:srgbClr val="000000"/>
                  </a:solidFill>
                </a:rPr>
                <a:t>10</a:t>
              </a:r>
              <a:r>
                <a:rPr lang="fi-FI" sz="2000" baseline="30000" dirty="0">
                  <a:solidFill>
                    <a:srgbClr val="000000"/>
                  </a:solidFill>
                </a:rPr>
                <a:t>-4</a:t>
              </a:r>
            </a:p>
          </p:txBody>
        </p:sp>
        <p:sp>
          <p:nvSpPr>
            <p:cNvPr id="38" name="TextBox 37"/>
            <p:cNvSpPr txBox="1"/>
            <p:nvPr/>
          </p:nvSpPr>
          <p:spPr>
            <a:xfrm>
              <a:off x="4525778" y="2204864"/>
              <a:ext cx="622286" cy="400110"/>
            </a:xfrm>
            <a:prstGeom prst="rect">
              <a:avLst/>
            </a:prstGeom>
            <a:noFill/>
          </p:spPr>
          <p:txBody>
            <a:bodyPr wrap="none" rtlCol="0">
              <a:spAutoFit/>
            </a:bodyPr>
            <a:lstStyle/>
            <a:p>
              <a:pPr algn="ctr" fontAlgn="base">
                <a:spcBef>
                  <a:spcPct val="0"/>
                </a:spcBef>
                <a:spcAft>
                  <a:spcPct val="0"/>
                </a:spcAft>
              </a:pPr>
              <a:r>
                <a:rPr lang="fi-FI" sz="2000" dirty="0">
                  <a:solidFill>
                    <a:srgbClr val="000000"/>
                  </a:solidFill>
                </a:rPr>
                <a:t>10</a:t>
              </a:r>
              <a:r>
                <a:rPr lang="fi-FI" sz="2000" baseline="30000" dirty="0">
                  <a:solidFill>
                    <a:srgbClr val="000000"/>
                  </a:solidFill>
                </a:rPr>
                <a:t>-5</a:t>
              </a:r>
            </a:p>
          </p:txBody>
        </p:sp>
        <p:sp>
          <p:nvSpPr>
            <p:cNvPr id="59397" name="Circular Arrow 59396"/>
            <p:cNvSpPr/>
            <p:nvPr/>
          </p:nvSpPr>
          <p:spPr bwMode="auto">
            <a:xfrm>
              <a:off x="1138727" y="1844824"/>
              <a:ext cx="912993" cy="760150"/>
            </a:xfrm>
            <a:prstGeom prst="circular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fi-FI">
                <a:solidFill>
                  <a:srgbClr val="000000"/>
                </a:solidFill>
              </a:endParaRPr>
            </a:p>
          </p:txBody>
        </p:sp>
        <p:sp>
          <p:nvSpPr>
            <p:cNvPr id="42" name="Circular Arrow 41"/>
            <p:cNvSpPr/>
            <p:nvPr/>
          </p:nvSpPr>
          <p:spPr bwMode="auto">
            <a:xfrm>
              <a:off x="2218848" y="1844824"/>
              <a:ext cx="804982" cy="760150"/>
            </a:xfrm>
            <a:prstGeom prst="circular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fi-FI">
                <a:solidFill>
                  <a:srgbClr val="000000"/>
                </a:solidFill>
              </a:endParaRPr>
            </a:p>
          </p:txBody>
        </p:sp>
        <p:sp>
          <p:nvSpPr>
            <p:cNvPr id="43" name="Circular Arrow 42"/>
            <p:cNvSpPr/>
            <p:nvPr/>
          </p:nvSpPr>
          <p:spPr bwMode="auto">
            <a:xfrm>
              <a:off x="3226960" y="1844824"/>
              <a:ext cx="745866" cy="760150"/>
            </a:xfrm>
            <a:prstGeom prst="circular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fi-FI">
                <a:solidFill>
                  <a:srgbClr val="000000"/>
                </a:solidFill>
              </a:endParaRPr>
            </a:p>
          </p:txBody>
        </p:sp>
        <p:sp>
          <p:nvSpPr>
            <p:cNvPr id="44" name="Circular Arrow 43"/>
            <p:cNvSpPr/>
            <p:nvPr/>
          </p:nvSpPr>
          <p:spPr bwMode="auto">
            <a:xfrm>
              <a:off x="4163064" y="1804754"/>
              <a:ext cx="673858" cy="760150"/>
            </a:xfrm>
            <a:prstGeom prst="circular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fi-FI">
                <a:solidFill>
                  <a:srgbClr val="000000"/>
                </a:solidFill>
              </a:endParaRPr>
            </a:p>
          </p:txBody>
        </p:sp>
        <p:grpSp>
          <p:nvGrpSpPr>
            <p:cNvPr id="5" name="Ryhmitä 4"/>
            <p:cNvGrpSpPr/>
            <p:nvPr/>
          </p:nvGrpSpPr>
          <p:grpSpPr>
            <a:xfrm>
              <a:off x="899592" y="5229200"/>
              <a:ext cx="6336704" cy="904166"/>
              <a:chOff x="899592" y="5373216"/>
              <a:chExt cx="6336704" cy="904166"/>
            </a:xfrm>
          </p:grpSpPr>
          <p:sp>
            <p:nvSpPr>
              <p:cNvPr id="27" name="Flowchart: Magnetic Disk 26"/>
              <p:cNvSpPr/>
              <p:nvPr/>
            </p:nvSpPr>
            <p:spPr bwMode="auto">
              <a:xfrm>
                <a:off x="899592" y="5445225"/>
                <a:ext cx="1800197" cy="504055"/>
              </a:xfrm>
              <a:prstGeom prst="flowChartMagneticDisk">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r>
                  <a:rPr lang="fi-FI" sz="2000" dirty="0">
                    <a:solidFill>
                      <a:srgbClr val="000000"/>
                    </a:solidFill>
                  </a:rPr>
                  <a:t>10</a:t>
                </a:r>
                <a:r>
                  <a:rPr lang="fi-FI" sz="2000" baseline="30000" dirty="0">
                    <a:solidFill>
                      <a:srgbClr val="000000"/>
                    </a:solidFill>
                  </a:rPr>
                  <a:t>-2</a:t>
                </a:r>
              </a:p>
            </p:txBody>
          </p:sp>
          <p:sp>
            <p:nvSpPr>
              <p:cNvPr id="29" name="Flowchart: Magnetic Disk 28"/>
              <p:cNvSpPr/>
              <p:nvPr/>
            </p:nvSpPr>
            <p:spPr bwMode="auto">
              <a:xfrm>
                <a:off x="3419872" y="5445225"/>
                <a:ext cx="1800197" cy="504055"/>
              </a:xfrm>
              <a:prstGeom prst="flowChartMagneticDisk">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fi-FI">
                  <a:solidFill>
                    <a:srgbClr val="000000"/>
                  </a:solidFill>
                </a:endParaRPr>
              </a:p>
            </p:txBody>
          </p:sp>
          <p:sp>
            <p:nvSpPr>
              <p:cNvPr id="28" name="Flowchart: Magnetic Disk 27"/>
              <p:cNvSpPr/>
              <p:nvPr/>
            </p:nvSpPr>
            <p:spPr bwMode="auto">
              <a:xfrm>
                <a:off x="2123731" y="5597625"/>
                <a:ext cx="1800197" cy="504055"/>
              </a:xfrm>
              <a:prstGeom prst="flowChartMagneticDisk">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fi-FI">
                  <a:solidFill>
                    <a:srgbClr val="000000"/>
                  </a:solidFill>
                </a:endParaRPr>
              </a:p>
            </p:txBody>
          </p:sp>
          <p:sp>
            <p:nvSpPr>
              <p:cNvPr id="63" name="TextBox 62"/>
              <p:cNvSpPr txBox="1"/>
              <p:nvPr/>
            </p:nvSpPr>
            <p:spPr>
              <a:xfrm>
                <a:off x="2771800" y="5765194"/>
                <a:ext cx="622286" cy="400110"/>
              </a:xfrm>
              <a:prstGeom prst="rect">
                <a:avLst/>
              </a:prstGeom>
              <a:noFill/>
            </p:spPr>
            <p:txBody>
              <a:bodyPr wrap="none" rtlCol="0">
                <a:spAutoFit/>
              </a:bodyPr>
              <a:lstStyle/>
              <a:p>
                <a:pPr algn="ctr" fontAlgn="base">
                  <a:spcBef>
                    <a:spcPct val="0"/>
                  </a:spcBef>
                  <a:spcAft>
                    <a:spcPct val="0"/>
                  </a:spcAft>
                </a:pPr>
                <a:r>
                  <a:rPr lang="fi-FI" sz="2000" dirty="0">
                    <a:solidFill>
                      <a:srgbClr val="000000"/>
                    </a:solidFill>
                  </a:rPr>
                  <a:t>10</a:t>
                </a:r>
                <a:r>
                  <a:rPr lang="fi-FI" sz="2000" baseline="30000" dirty="0">
                    <a:solidFill>
                      <a:srgbClr val="000000"/>
                    </a:solidFill>
                  </a:rPr>
                  <a:t>-3</a:t>
                </a:r>
              </a:p>
            </p:txBody>
          </p:sp>
          <p:sp>
            <p:nvSpPr>
              <p:cNvPr id="64" name="TextBox 63"/>
              <p:cNvSpPr txBox="1"/>
              <p:nvPr/>
            </p:nvSpPr>
            <p:spPr>
              <a:xfrm>
                <a:off x="3949714" y="5589240"/>
                <a:ext cx="622286" cy="400110"/>
              </a:xfrm>
              <a:prstGeom prst="rect">
                <a:avLst/>
              </a:prstGeom>
              <a:noFill/>
            </p:spPr>
            <p:txBody>
              <a:bodyPr wrap="none" rtlCol="0">
                <a:spAutoFit/>
              </a:bodyPr>
              <a:lstStyle/>
              <a:p>
                <a:pPr algn="ctr" fontAlgn="base">
                  <a:spcBef>
                    <a:spcPct val="0"/>
                  </a:spcBef>
                  <a:spcAft>
                    <a:spcPct val="0"/>
                  </a:spcAft>
                </a:pPr>
                <a:r>
                  <a:rPr lang="fi-FI" sz="2000" dirty="0">
                    <a:solidFill>
                      <a:srgbClr val="000000"/>
                    </a:solidFill>
                  </a:rPr>
                  <a:t>10</a:t>
                </a:r>
                <a:r>
                  <a:rPr lang="fi-FI" sz="2000" baseline="30000" dirty="0">
                    <a:solidFill>
                      <a:srgbClr val="000000"/>
                    </a:solidFill>
                  </a:rPr>
                  <a:t>-4</a:t>
                </a:r>
              </a:p>
            </p:txBody>
          </p:sp>
          <p:sp>
            <p:nvSpPr>
              <p:cNvPr id="66" name="Flowchart: Magnetic Disk 65"/>
              <p:cNvSpPr/>
              <p:nvPr/>
            </p:nvSpPr>
            <p:spPr bwMode="auto">
              <a:xfrm>
                <a:off x="5436099" y="5373216"/>
                <a:ext cx="1800197" cy="504055"/>
              </a:xfrm>
              <a:prstGeom prst="flowChartMagneticDisk">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fi-FI">
                  <a:solidFill>
                    <a:srgbClr val="000000"/>
                  </a:solidFill>
                </a:endParaRPr>
              </a:p>
            </p:txBody>
          </p:sp>
          <p:sp>
            <p:nvSpPr>
              <p:cNvPr id="30" name="Flowchart: Magnetic Disk 29"/>
              <p:cNvSpPr/>
              <p:nvPr/>
            </p:nvSpPr>
            <p:spPr bwMode="auto">
              <a:xfrm>
                <a:off x="4492353" y="5737336"/>
                <a:ext cx="1800197" cy="504055"/>
              </a:xfrm>
              <a:prstGeom prst="flowChartMagneticDisk">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fi-FI">
                  <a:solidFill>
                    <a:srgbClr val="000000"/>
                  </a:solidFill>
                </a:endParaRPr>
              </a:p>
            </p:txBody>
          </p:sp>
          <p:sp>
            <p:nvSpPr>
              <p:cNvPr id="65" name="TextBox 64"/>
              <p:cNvSpPr txBox="1"/>
              <p:nvPr/>
            </p:nvSpPr>
            <p:spPr>
              <a:xfrm>
                <a:off x="5220072" y="5877272"/>
                <a:ext cx="622286" cy="400110"/>
              </a:xfrm>
              <a:prstGeom prst="rect">
                <a:avLst/>
              </a:prstGeom>
              <a:noFill/>
            </p:spPr>
            <p:txBody>
              <a:bodyPr wrap="none" rtlCol="0">
                <a:spAutoFit/>
              </a:bodyPr>
              <a:lstStyle/>
              <a:p>
                <a:pPr algn="ctr" fontAlgn="base">
                  <a:spcBef>
                    <a:spcPct val="0"/>
                  </a:spcBef>
                  <a:spcAft>
                    <a:spcPct val="0"/>
                  </a:spcAft>
                </a:pPr>
                <a:r>
                  <a:rPr lang="fi-FI" sz="2000" dirty="0">
                    <a:solidFill>
                      <a:srgbClr val="000000"/>
                    </a:solidFill>
                  </a:rPr>
                  <a:t>10</a:t>
                </a:r>
                <a:r>
                  <a:rPr lang="fi-FI" sz="2000" baseline="30000" dirty="0">
                    <a:solidFill>
                      <a:srgbClr val="000000"/>
                    </a:solidFill>
                  </a:rPr>
                  <a:t>-5</a:t>
                </a:r>
              </a:p>
            </p:txBody>
          </p:sp>
          <p:sp>
            <p:nvSpPr>
              <p:cNvPr id="67" name="TextBox 66"/>
              <p:cNvSpPr txBox="1"/>
              <p:nvPr/>
            </p:nvSpPr>
            <p:spPr>
              <a:xfrm>
                <a:off x="6300192" y="5517232"/>
                <a:ext cx="622286" cy="400110"/>
              </a:xfrm>
              <a:prstGeom prst="rect">
                <a:avLst/>
              </a:prstGeom>
              <a:noFill/>
            </p:spPr>
            <p:txBody>
              <a:bodyPr wrap="none" rtlCol="0">
                <a:spAutoFit/>
              </a:bodyPr>
              <a:lstStyle/>
              <a:p>
                <a:pPr algn="ctr" fontAlgn="base">
                  <a:spcBef>
                    <a:spcPct val="0"/>
                  </a:spcBef>
                  <a:spcAft>
                    <a:spcPct val="0"/>
                  </a:spcAft>
                </a:pPr>
                <a:r>
                  <a:rPr lang="fi-FI" sz="2000" dirty="0">
                    <a:solidFill>
                      <a:srgbClr val="000000"/>
                    </a:solidFill>
                  </a:rPr>
                  <a:t>10</a:t>
                </a:r>
                <a:r>
                  <a:rPr lang="fi-FI" sz="2000" baseline="30000" dirty="0">
                    <a:solidFill>
                      <a:srgbClr val="000000"/>
                    </a:solidFill>
                  </a:rPr>
                  <a:t>-6</a:t>
                </a:r>
              </a:p>
            </p:txBody>
          </p:sp>
        </p:grpSp>
        <p:cxnSp>
          <p:nvCxnSpPr>
            <p:cNvPr id="68" name="Straight Arrow Connector 67"/>
            <p:cNvCxnSpPr>
              <a:endCxn id="30" idx="1"/>
            </p:cNvCxnSpPr>
            <p:nvPr/>
          </p:nvCxnSpPr>
          <p:spPr bwMode="auto">
            <a:xfrm>
              <a:off x="4139953" y="4813063"/>
              <a:ext cx="1252499" cy="780257"/>
            </a:xfrm>
            <a:prstGeom prst="straightConnector1">
              <a:avLst/>
            </a:prstGeom>
            <a:ln>
              <a:headEnd type="none" w="med" len="med"/>
              <a:tailEnd type="arrow"/>
            </a:ln>
            <a:extLst/>
          </p:spPr>
          <p:style>
            <a:lnRef idx="3">
              <a:schemeClr val="accent1"/>
            </a:lnRef>
            <a:fillRef idx="0">
              <a:schemeClr val="accent1"/>
            </a:fillRef>
            <a:effectRef idx="2">
              <a:schemeClr val="accent1"/>
            </a:effectRef>
            <a:fontRef idx="minor">
              <a:schemeClr val="tx1"/>
            </a:fontRef>
          </p:style>
        </p:cxnSp>
        <p:cxnSp>
          <p:nvCxnSpPr>
            <p:cNvPr id="72" name="Straight Arrow Connector 71"/>
            <p:cNvCxnSpPr/>
            <p:nvPr/>
          </p:nvCxnSpPr>
          <p:spPr bwMode="auto">
            <a:xfrm>
              <a:off x="5004046" y="4797152"/>
              <a:ext cx="1368154" cy="720080"/>
            </a:xfrm>
            <a:prstGeom prst="straightConnector1">
              <a:avLst/>
            </a:prstGeom>
            <a:ln>
              <a:headEnd type="none" w="med" len="med"/>
              <a:tailEnd type="arrow"/>
            </a:ln>
            <a:extLst/>
          </p:spPr>
          <p:style>
            <a:lnRef idx="3">
              <a:schemeClr val="accent1"/>
            </a:lnRef>
            <a:fillRef idx="0">
              <a:schemeClr val="accent1"/>
            </a:fillRef>
            <a:effectRef idx="2">
              <a:schemeClr val="accent1"/>
            </a:effectRef>
            <a:fontRef idx="minor">
              <a:schemeClr val="tx1"/>
            </a:fontRef>
          </p:style>
        </p:cxnSp>
        <p:cxnSp>
          <p:nvCxnSpPr>
            <p:cNvPr id="59407" name="Straight Arrow Connector 59406"/>
            <p:cNvCxnSpPr/>
            <p:nvPr/>
          </p:nvCxnSpPr>
          <p:spPr bwMode="auto">
            <a:xfrm>
              <a:off x="1197788" y="5157191"/>
              <a:ext cx="493892" cy="432049"/>
            </a:xfrm>
            <a:prstGeom prst="straightConnector1">
              <a:avLst/>
            </a:prstGeom>
            <a:ln>
              <a:headEnd type="none" w="med" len="med"/>
              <a:tailEnd type="arrow"/>
            </a:ln>
            <a:extLst/>
          </p:spPr>
          <p:style>
            <a:lnRef idx="3">
              <a:schemeClr val="accent1"/>
            </a:lnRef>
            <a:fillRef idx="0">
              <a:schemeClr val="accent1"/>
            </a:fillRef>
            <a:effectRef idx="2">
              <a:schemeClr val="accent1"/>
            </a:effectRef>
            <a:fontRef idx="minor">
              <a:schemeClr val="tx1"/>
            </a:fontRef>
          </p:style>
        </p:cxnSp>
        <p:cxnSp>
          <p:nvCxnSpPr>
            <p:cNvPr id="58" name="Straight Arrow Connector 57"/>
            <p:cNvCxnSpPr/>
            <p:nvPr/>
          </p:nvCxnSpPr>
          <p:spPr bwMode="auto">
            <a:xfrm>
              <a:off x="2381521" y="4912690"/>
              <a:ext cx="695731" cy="640546"/>
            </a:xfrm>
            <a:prstGeom prst="straightConnector1">
              <a:avLst/>
            </a:prstGeom>
            <a:ln>
              <a:headEnd type="none" w="med" len="med"/>
              <a:tailEnd type="arrow"/>
            </a:ln>
            <a:extLst/>
          </p:spPr>
          <p:style>
            <a:lnRef idx="3">
              <a:schemeClr val="accent1"/>
            </a:lnRef>
            <a:fillRef idx="0">
              <a:schemeClr val="accent1"/>
            </a:fillRef>
            <a:effectRef idx="2">
              <a:schemeClr val="accent1"/>
            </a:effectRef>
            <a:fontRef idx="minor">
              <a:schemeClr val="tx1"/>
            </a:fontRef>
          </p:style>
        </p:cxnSp>
        <p:cxnSp>
          <p:nvCxnSpPr>
            <p:cNvPr id="59" name="Straight Arrow Connector 58"/>
            <p:cNvCxnSpPr>
              <a:endCxn id="64" idx="0"/>
            </p:cNvCxnSpPr>
            <p:nvPr/>
          </p:nvCxnSpPr>
          <p:spPr bwMode="auto">
            <a:xfrm>
              <a:off x="3226960" y="4813063"/>
              <a:ext cx="1033897" cy="632161"/>
            </a:xfrm>
            <a:prstGeom prst="straightConnector1">
              <a:avLst/>
            </a:prstGeom>
            <a:ln>
              <a:headEnd type="none" w="med" len="med"/>
              <a:tailEnd type="arrow"/>
            </a:ln>
            <a:extLst/>
          </p:spPr>
          <p:style>
            <a:lnRef idx="3">
              <a:schemeClr val="accent1"/>
            </a:lnRef>
            <a:fillRef idx="0">
              <a:schemeClr val="accent1"/>
            </a:fillRef>
            <a:effectRef idx="2">
              <a:schemeClr val="accent1"/>
            </a:effectRef>
            <a:fontRef idx="minor">
              <a:schemeClr val="tx1"/>
            </a:fontRef>
          </p:style>
        </p:cxnSp>
      </p:grpSp>
    </p:spTree>
    <p:extLst>
      <p:ext uri="{BB962C8B-B14F-4D97-AF65-F5344CB8AC3E}">
        <p14:creationId xmlns:p14="http://schemas.microsoft.com/office/powerpoint/2010/main" val="386353925"/>
      </p:ext>
    </p:extLst>
  </p:cSld>
  <p:clrMapOvr>
    <a:masterClrMapping/>
  </p:clrMapOvr>
  <p:transition spd="med">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z="2800" dirty="0" smtClean="0"/>
              <a:t>Laadunvarmistus viljelyssä</a:t>
            </a:r>
            <a:endParaRPr lang="fi-FI" sz="2800" dirty="0"/>
          </a:p>
        </p:txBody>
      </p:sp>
      <p:sp>
        <p:nvSpPr>
          <p:cNvPr id="3" name="Content Placeholder 2"/>
          <p:cNvSpPr>
            <a:spLocks noGrp="1"/>
          </p:cNvSpPr>
          <p:nvPr>
            <p:ph idx="1"/>
          </p:nvPr>
        </p:nvSpPr>
        <p:spPr/>
        <p:txBody>
          <a:bodyPr>
            <a:normAutofit/>
          </a:bodyPr>
          <a:lstStyle/>
          <a:p>
            <a:pPr>
              <a:lnSpc>
                <a:spcPct val="100000"/>
              </a:lnSpc>
            </a:pPr>
            <a:r>
              <a:rPr lang="fi-FI" sz="1800" b="1" dirty="0" smtClean="0"/>
              <a:t>NN (nollanäyte) </a:t>
            </a:r>
            <a:r>
              <a:rPr lang="fi-FI" sz="1800" dirty="0" smtClean="0"/>
              <a:t>= n. 50 ml laimennosliuosta, joka käy läpi saman käsittelyn kuin kaikki varsinaiset näytteet (esikäsittely, viljely ja kasvatus). </a:t>
            </a:r>
            <a:br>
              <a:rPr lang="fi-FI" sz="1800" dirty="0" smtClean="0"/>
            </a:br>
            <a:r>
              <a:rPr lang="fi-FI" sz="1800" i="1" dirty="0" smtClean="0">
                <a:solidFill>
                  <a:srgbClr val="FF0000"/>
                </a:solidFill>
              </a:rPr>
              <a:t>Kontrolloi lasitavaran, laimennosliuoksen sekä työtapojen ja -tilojen puhtautta</a:t>
            </a:r>
            <a:r>
              <a:rPr lang="fi-FI" sz="1800" i="1" dirty="0" smtClean="0"/>
              <a:t> </a:t>
            </a:r>
          </a:p>
          <a:p>
            <a:pPr>
              <a:lnSpc>
                <a:spcPct val="100000"/>
              </a:lnSpc>
            </a:pPr>
            <a:r>
              <a:rPr lang="fi-FI" sz="1800" b="1" dirty="0" smtClean="0"/>
              <a:t>LN (laimennosliuosnolla) </a:t>
            </a:r>
            <a:r>
              <a:rPr lang="fi-FI" sz="1800" dirty="0" smtClean="0"/>
              <a:t>= käytetystä laimennosliuosputkierästä suoraan maljoille viljeltävä näyte (viljely ja kasvatus). </a:t>
            </a:r>
            <a:br>
              <a:rPr lang="fi-FI" sz="1800" dirty="0" smtClean="0"/>
            </a:br>
            <a:r>
              <a:rPr lang="fi-FI" sz="1800" i="1" dirty="0" smtClean="0">
                <a:solidFill>
                  <a:srgbClr val="FF0000"/>
                </a:solidFill>
              </a:rPr>
              <a:t>Kontrolloi laimennosliuos-putkierän  puhtautta (valmistus ja säilytys)</a:t>
            </a:r>
          </a:p>
          <a:p>
            <a:pPr>
              <a:lnSpc>
                <a:spcPct val="100000"/>
              </a:lnSpc>
            </a:pPr>
            <a:r>
              <a:rPr lang="fi-FI" sz="1800" b="1" dirty="0" smtClean="0"/>
              <a:t>NM (nollamalja) </a:t>
            </a:r>
            <a:r>
              <a:rPr lang="fi-FI" sz="1800" dirty="0" smtClean="0"/>
              <a:t>= malja, joka kulkee viljeltyjen maljojen mukana (kasvatus), ei avata. </a:t>
            </a:r>
            <a:br>
              <a:rPr lang="fi-FI" sz="1800" dirty="0" smtClean="0"/>
            </a:br>
            <a:r>
              <a:rPr lang="fi-FI" sz="1800" i="1" dirty="0" smtClean="0">
                <a:solidFill>
                  <a:srgbClr val="FF0000"/>
                </a:solidFill>
              </a:rPr>
              <a:t>Kontrolloi maljojen puhtautta (valmistus ja säilytys)</a:t>
            </a:r>
          </a:p>
          <a:p>
            <a:pPr marL="0" indent="0">
              <a:lnSpc>
                <a:spcPct val="100000"/>
              </a:lnSpc>
              <a:buNone/>
            </a:pPr>
            <a:r>
              <a:rPr lang="fi-FI" sz="1800" b="1" dirty="0" smtClean="0">
                <a:solidFill>
                  <a:srgbClr val="0070C0"/>
                </a:solidFill>
                <a:sym typeface="Wingdings" panose="05000000000000000000" pitchFamily="2" charset="2"/>
              </a:rPr>
              <a:t> </a:t>
            </a:r>
            <a:endParaRPr lang="fi-FI" sz="1800" b="1" dirty="0">
              <a:solidFill>
                <a:srgbClr val="0070C0"/>
              </a:solidFill>
            </a:endParaRPr>
          </a:p>
        </p:txBody>
      </p:sp>
      <p:sp>
        <p:nvSpPr>
          <p:cNvPr id="4" name="Date Placeholder 3"/>
          <p:cNvSpPr>
            <a:spLocks noGrp="1"/>
          </p:cNvSpPr>
          <p:nvPr>
            <p:ph type="dt" sz="half" idx="10"/>
          </p:nvPr>
        </p:nvSpPr>
        <p:spPr/>
        <p:txBody>
          <a:bodyPr/>
          <a:lstStyle/>
          <a:p>
            <a:pPr>
              <a:defRPr/>
            </a:pPr>
            <a:fld id="{8C612D20-0DAD-4695-9B2C-98CB53D394ED}" type="datetime1">
              <a:rPr lang="fi-FI" smtClean="0">
                <a:solidFill>
                  <a:srgbClr val="FFFFFF"/>
                </a:solidFill>
              </a:rPr>
              <a:t>16.6.2016</a:t>
            </a:fld>
            <a:endParaRPr lang="fi-FI">
              <a:solidFill>
                <a:srgbClr val="FFFFFF"/>
              </a:solidFill>
            </a:endParaRPr>
          </a:p>
        </p:txBody>
      </p:sp>
      <p:sp>
        <p:nvSpPr>
          <p:cNvPr id="6" name="Slide Number Placeholder 5"/>
          <p:cNvSpPr>
            <a:spLocks noGrp="1"/>
          </p:cNvSpPr>
          <p:nvPr>
            <p:ph type="sldNum" sz="quarter" idx="12"/>
          </p:nvPr>
        </p:nvSpPr>
        <p:spPr/>
        <p:txBody>
          <a:bodyPr/>
          <a:lstStyle/>
          <a:p>
            <a:pPr>
              <a:defRPr/>
            </a:pPr>
            <a:fld id="{2387DB68-5FD3-4713-9969-BD8901141A34}" type="slidenum">
              <a:rPr lang="fi-FI" smtClean="0">
                <a:solidFill>
                  <a:srgbClr val="FFFFFF"/>
                </a:solidFill>
              </a:rPr>
              <a:pPr>
                <a:defRPr/>
              </a:pPr>
              <a:t>14</a:t>
            </a:fld>
            <a:endParaRPr lang="fi-FI">
              <a:solidFill>
                <a:srgbClr val="FFFFFF"/>
              </a:solidFill>
            </a:endParaRPr>
          </a:p>
        </p:txBody>
      </p:sp>
    </p:spTree>
    <p:extLst>
      <p:ext uri="{BB962C8B-B14F-4D97-AF65-F5344CB8AC3E}">
        <p14:creationId xmlns:p14="http://schemas.microsoft.com/office/powerpoint/2010/main" val="552485526"/>
      </p:ext>
    </p:extLst>
  </p:cSld>
  <p:clrMapOvr>
    <a:masterClrMapping/>
  </p:clrMapOvr>
  <p:transition spd="med">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Otsikko 1"/>
          <p:cNvSpPr>
            <a:spLocks noGrp="1"/>
          </p:cNvSpPr>
          <p:nvPr>
            <p:ph type="title"/>
          </p:nvPr>
        </p:nvSpPr>
        <p:spPr/>
        <p:txBody>
          <a:bodyPr/>
          <a:lstStyle/>
          <a:p>
            <a:pPr eaLnBrk="1" hangingPunct="1"/>
            <a:r>
              <a:rPr lang="fi-FI" altLang="fi-FI" sz="2800" dirty="0" smtClean="0">
                <a:ea typeface="ＭＳ Ｐゴシック" pitchFamily="34" charset="-128"/>
              </a:rPr>
              <a:t>Suoraviljely </a:t>
            </a:r>
          </a:p>
        </p:txBody>
      </p:sp>
      <p:sp>
        <p:nvSpPr>
          <p:cNvPr id="18434" name="Sisällön paikkamerkki 2"/>
          <p:cNvSpPr>
            <a:spLocks noGrp="1"/>
          </p:cNvSpPr>
          <p:nvPr>
            <p:ph sz="half" idx="1"/>
          </p:nvPr>
        </p:nvSpPr>
        <p:spPr/>
        <p:txBody>
          <a:bodyPr/>
          <a:lstStyle/>
          <a:p>
            <a:pPr eaLnBrk="1" hangingPunct="1">
              <a:lnSpc>
                <a:spcPct val="100000"/>
              </a:lnSpc>
              <a:defRPr/>
            </a:pPr>
            <a:r>
              <a:rPr lang="fi-FI" sz="2000" dirty="0" smtClean="0">
                <a:ea typeface="ＭＳ Ｐゴシック" pitchFamily="34" charset="-128"/>
                <a:cs typeface="ＭＳ Ｐゴシック" pitchFamily="34" charset="-128"/>
              </a:rPr>
              <a:t>Lusikallinen materiaalia </a:t>
            </a:r>
            <a:br>
              <a:rPr lang="fi-FI" sz="2000" dirty="0" smtClean="0">
                <a:ea typeface="ＭＳ Ｐゴシック" pitchFamily="34" charset="-128"/>
                <a:cs typeface="ＭＳ Ｐゴシック" pitchFamily="34" charset="-128"/>
              </a:rPr>
            </a:br>
            <a:r>
              <a:rPr lang="fi-FI" sz="2000" dirty="0" smtClean="0">
                <a:ea typeface="ＭＳ Ｐゴシック" pitchFamily="34" charset="-128"/>
                <a:cs typeface="ＭＳ Ｐゴシック" pitchFamily="34" charset="-128"/>
              </a:rPr>
              <a:t>(</a:t>
            </a:r>
            <a:r>
              <a:rPr lang="fi-FI" sz="2000" dirty="0">
                <a:ea typeface="ＭＳ Ｐゴシック" pitchFamily="34" charset="-128"/>
                <a:cs typeface="ＭＳ Ｐゴシック" pitchFamily="34" charset="-128"/>
              </a:rPr>
              <a:t>0,5 ml</a:t>
            </a:r>
            <a:r>
              <a:rPr lang="fi-FI" sz="2000" dirty="0" smtClean="0">
                <a:ea typeface="ＭＳ Ｐゴシック" pitchFamily="34" charset="-128"/>
                <a:cs typeface="ＭＳ Ｐゴシック" pitchFamily="34" charset="-128"/>
              </a:rPr>
              <a:t>)/alusta</a:t>
            </a:r>
            <a:endParaRPr lang="fi-FI" sz="2000" dirty="0">
              <a:ea typeface="ＭＳ Ｐゴシック" pitchFamily="34" charset="-128"/>
              <a:cs typeface="ＭＳ Ｐゴシック" pitchFamily="34" charset="-128"/>
            </a:endParaRPr>
          </a:p>
          <a:p>
            <a:pPr eaLnBrk="1" hangingPunct="1">
              <a:lnSpc>
                <a:spcPct val="100000"/>
              </a:lnSpc>
              <a:defRPr/>
            </a:pPr>
            <a:r>
              <a:rPr lang="fi-FI" sz="2000" dirty="0" smtClean="0">
                <a:ea typeface="ＭＳ Ｐゴシック" pitchFamily="34" charset="-128"/>
                <a:cs typeface="ＭＳ Ｐゴシック" pitchFamily="34" charset="-128"/>
              </a:rPr>
              <a:t>Jos </a:t>
            </a:r>
            <a:r>
              <a:rPr lang="fi-FI" sz="2000" dirty="0">
                <a:ea typeface="ＭＳ Ｐゴシック" pitchFamily="34" charset="-128"/>
                <a:cs typeface="ＭＳ Ｐゴシック" pitchFamily="34" charset="-128"/>
              </a:rPr>
              <a:t>lusikkaa ei voida käyttää </a:t>
            </a:r>
            <a:r>
              <a:rPr lang="fi-FI" sz="2000" dirty="0" smtClean="0">
                <a:ea typeface="ＭＳ Ｐゴシック" pitchFamily="34" charset="-128"/>
                <a:cs typeface="ＭＳ Ｐゴシック" pitchFamily="34" charset="-128"/>
              </a:rPr>
              <a:t/>
            </a:r>
            <a:br>
              <a:rPr lang="fi-FI" sz="2000" dirty="0" smtClean="0">
                <a:ea typeface="ＭＳ Ｐゴシック" pitchFamily="34" charset="-128"/>
                <a:cs typeface="ＭＳ Ｐゴシック" pitchFamily="34" charset="-128"/>
              </a:rPr>
            </a:br>
            <a:r>
              <a:rPr lang="fi-FI" sz="2000" dirty="0" smtClean="0">
                <a:ea typeface="ＭＳ Ｐゴシック" pitchFamily="34" charset="-128"/>
                <a:cs typeface="ＭＳ Ｐゴシック" pitchFamily="34" charset="-128"/>
              </a:rPr>
              <a:t>kullekin elatusalustalle siirretään vakiomäärä materiaalia</a:t>
            </a:r>
            <a:endParaRPr lang="fi-FI" sz="2000" dirty="0">
              <a:ea typeface="ＭＳ Ｐゴシック" pitchFamily="34" charset="-128"/>
              <a:cs typeface="ＭＳ Ｐゴシック" pitchFamily="34" charset="-128"/>
            </a:endParaRPr>
          </a:p>
          <a:p>
            <a:pPr eaLnBrk="1" hangingPunct="1">
              <a:lnSpc>
                <a:spcPct val="100000"/>
              </a:lnSpc>
              <a:defRPr/>
            </a:pPr>
            <a:r>
              <a:rPr lang="fi-FI" sz="2000" dirty="0" smtClean="0">
                <a:ea typeface="ＭＳ Ｐゴシック" pitchFamily="34" charset="-128"/>
                <a:cs typeface="ＭＳ Ｐゴシック" pitchFamily="34" charset="-128"/>
              </a:rPr>
              <a:t>Käytetyt </a:t>
            </a:r>
            <a:r>
              <a:rPr lang="fi-FI" sz="2000" dirty="0">
                <a:ea typeface="ＭＳ Ｐゴシック" pitchFamily="34" charset="-128"/>
                <a:cs typeface="ＭＳ Ｐゴシック" pitchFamily="34" charset="-128"/>
              </a:rPr>
              <a:t>kasvualustat: </a:t>
            </a:r>
            <a:r>
              <a:rPr lang="fi-FI" sz="2000" dirty="0" err="1">
                <a:ea typeface="ＭＳ Ｐゴシック" pitchFamily="34" charset="-128"/>
                <a:cs typeface="ＭＳ Ｐゴシック" pitchFamily="34" charset="-128"/>
              </a:rPr>
              <a:t>Hagem</a:t>
            </a:r>
            <a:r>
              <a:rPr lang="fi-FI" sz="2000" dirty="0">
                <a:ea typeface="ＭＳ Ｐゴシック" pitchFamily="34" charset="-128"/>
                <a:cs typeface="ＭＳ Ｐゴシック" pitchFamily="34" charset="-128"/>
              </a:rPr>
              <a:t>, </a:t>
            </a:r>
            <a:r>
              <a:rPr lang="fi-FI" sz="2000" dirty="0" smtClean="0">
                <a:ea typeface="ＭＳ Ｐゴシック" pitchFamily="34" charset="-128"/>
                <a:cs typeface="ＭＳ Ｐゴシック" pitchFamily="34" charset="-128"/>
              </a:rPr>
              <a:t>DG18</a:t>
            </a:r>
            <a:r>
              <a:rPr lang="fi-FI" sz="2000" dirty="0">
                <a:ea typeface="ＭＳ Ｐゴシック" pitchFamily="34" charset="-128"/>
                <a:cs typeface="ＭＳ Ｐゴシック" pitchFamily="34" charset="-128"/>
              </a:rPr>
              <a:t>, M2 ja </a:t>
            </a:r>
            <a:r>
              <a:rPr lang="fi-FI" sz="2000" dirty="0" smtClean="0">
                <a:ea typeface="ＭＳ Ｐゴシック" pitchFamily="34" charset="-128"/>
                <a:cs typeface="ＭＳ Ｐゴシック" pitchFamily="34" charset="-128"/>
              </a:rPr>
              <a:t>THG</a:t>
            </a:r>
          </a:p>
          <a:p>
            <a:pPr eaLnBrk="1" hangingPunct="1">
              <a:lnSpc>
                <a:spcPct val="100000"/>
              </a:lnSpc>
              <a:defRPr/>
            </a:pPr>
            <a:r>
              <a:rPr lang="fi-FI" sz="2000" dirty="0" smtClean="0">
                <a:ea typeface="ＭＳ Ｐゴシック" pitchFamily="34" charset="-128"/>
                <a:cs typeface="ＭＳ Ｐゴシック" pitchFamily="34" charset="-128"/>
              </a:rPr>
              <a:t>Lasketaan mikrobimäärät/alusta </a:t>
            </a:r>
            <a:br>
              <a:rPr lang="fi-FI" sz="2000" dirty="0" smtClean="0">
                <a:ea typeface="ＭＳ Ｐゴシック" pitchFamily="34" charset="-128"/>
                <a:cs typeface="ＭＳ Ｐゴシック" pitchFamily="34" charset="-128"/>
              </a:rPr>
            </a:br>
            <a:r>
              <a:rPr lang="fi-FI" sz="2000" dirty="0" smtClean="0">
                <a:ea typeface="ＭＳ Ｐゴシック" pitchFamily="34" charset="-128"/>
                <a:cs typeface="ＭＳ Ｐゴシック" pitchFamily="34" charset="-128"/>
              </a:rPr>
              <a:t>ja tunnistetaan lajisto</a:t>
            </a:r>
            <a:endParaRPr lang="fi-FI" sz="2000" dirty="0">
              <a:ea typeface="ＭＳ Ｐゴシック" pitchFamily="34" charset="-128"/>
              <a:cs typeface="ＭＳ Ｐゴシック" pitchFamily="34" charset="-128"/>
            </a:endParaRPr>
          </a:p>
          <a:p>
            <a:pPr marL="0" indent="0" eaLnBrk="1" hangingPunct="1">
              <a:lnSpc>
                <a:spcPct val="100000"/>
              </a:lnSpc>
              <a:buFontTx/>
              <a:buNone/>
              <a:defRPr/>
            </a:pPr>
            <a:endParaRPr lang="fi-FI" dirty="0" smtClean="0">
              <a:ea typeface="ＭＳ Ｐゴシック" pitchFamily="34" charset="-128"/>
              <a:cs typeface="ＭＳ Ｐゴシック" pitchFamily="34" charset="-128"/>
            </a:endParaRPr>
          </a:p>
          <a:p>
            <a:pPr marL="0" indent="0" eaLnBrk="1" hangingPunct="1">
              <a:lnSpc>
                <a:spcPct val="100000"/>
              </a:lnSpc>
              <a:buFontTx/>
              <a:buNone/>
              <a:defRPr/>
            </a:pPr>
            <a:endParaRPr lang="fi-FI" dirty="0">
              <a:ea typeface="ＭＳ Ｐゴシック" pitchFamily="34" charset="-128"/>
              <a:cs typeface="ＭＳ Ｐゴシック" pitchFamily="34" charset="-128"/>
            </a:endParaRPr>
          </a:p>
          <a:p>
            <a:pPr marL="0" indent="0" eaLnBrk="1" hangingPunct="1">
              <a:lnSpc>
                <a:spcPct val="100000"/>
              </a:lnSpc>
              <a:buFontTx/>
              <a:buNone/>
              <a:defRPr/>
            </a:pPr>
            <a:endParaRPr lang="fi-FI" dirty="0" smtClean="0">
              <a:ea typeface="ＭＳ Ｐゴシック" pitchFamily="34" charset="-128"/>
              <a:cs typeface="ＭＳ Ｐゴシック" pitchFamily="34" charset="-128"/>
            </a:endParaRPr>
          </a:p>
          <a:p>
            <a:pPr marL="0" indent="0" eaLnBrk="1" hangingPunct="1">
              <a:lnSpc>
                <a:spcPct val="100000"/>
              </a:lnSpc>
              <a:buFontTx/>
              <a:buNone/>
              <a:defRPr/>
            </a:pPr>
            <a:endParaRPr lang="fi-FI" dirty="0" smtClean="0">
              <a:ea typeface="ＭＳ Ｐゴシック" pitchFamily="34" charset="-128"/>
              <a:cs typeface="ＭＳ Ｐゴシック" pitchFamily="34" charset="-128"/>
            </a:endParaRPr>
          </a:p>
        </p:txBody>
      </p:sp>
      <p:sp>
        <p:nvSpPr>
          <p:cNvPr id="116740" name="Päiväyksen paikkamerkki 4"/>
          <p:cNvSpPr>
            <a:spLocks noGrp="1"/>
          </p:cNvSpPr>
          <p:nvPr>
            <p:ph type="dt" sz="half"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lgn="l" eaLnBrk="0" hangingPunct="0">
              <a:lnSpc>
                <a:spcPct val="95000"/>
              </a:lnSpc>
              <a:spcBef>
                <a:spcPct val="35000"/>
              </a:spcBef>
              <a:buClr>
                <a:schemeClr val="accent1"/>
              </a:buClr>
              <a:buChar char="•"/>
              <a:defRPr sz="2200">
                <a:solidFill>
                  <a:schemeClr val="tx1"/>
                </a:solidFill>
                <a:latin typeface="Arial" pitchFamily="34" charset="0"/>
              </a:defRPr>
            </a:lvl1pPr>
            <a:lvl2pPr marL="742950" indent="-285750" algn="l" eaLnBrk="0" hangingPunct="0">
              <a:lnSpc>
                <a:spcPct val="95000"/>
              </a:lnSpc>
              <a:spcBef>
                <a:spcPct val="25000"/>
              </a:spcBef>
              <a:buChar char="–"/>
              <a:defRPr sz="2000">
                <a:solidFill>
                  <a:schemeClr val="tx1"/>
                </a:solidFill>
                <a:latin typeface="Arial" pitchFamily="34" charset="0"/>
              </a:defRPr>
            </a:lvl2pPr>
            <a:lvl3pPr marL="1143000" indent="-228600" algn="l" eaLnBrk="0" hangingPunct="0">
              <a:lnSpc>
                <a:spcPct val="95000"/>
              </a:lnSpc>
              <a:spcBef>
                <a:spcPct val="25000"/>
              </a:spcBef>
              <a:buClr>
                <a:schemeClr val="accent1"/>
              </a:buClr>
              <a:buChar char="•"/>
              <a:defRPr>
                <a:solidFill>
                  <a:schemeClr val="tx1"/>
                </a:solidFill>
                <a:latin typeface="Arial" pitchFamily="34" charset="0"/>
              </a:defRPr>
            </a:lvl3pPr>
            <a:lvl4pPr marL="1600200" indent="-228600" algn="l" eaLnBrk="0" hangingPunct="0">
              <a:lnSpc>
                <a:spcPct val="95000"/>
              </a:lnSpc>
              <a:spcBef>
                <a:spcPct val="25000"/>
              </a:spcBef>
              <a:buChar char="–"/>
              <a:defRPr>
                <a:solidFill>
                  <a:schemeClr val="tx1"/>
                </a:solidFill>
                <a:latin typeface="Arial" pitchFamily="34" charset="0"/>
              </a:defRPr>
            </a:lvl4pPr>
            <a:lvl5pPr marL="2057400" indent="-228600" algn="l" eaLnBrk="0" hangingPunct="0">
              <a:lnSpc>
                <a:spcPct val="95000"/>
              </a:lnSpc>
              <a:spcBef>
                <a:spcPct val="25000"/>
              </a:spcBef>
              <a:buChar char="»"/>
              <a:defRPr>
                <a:solidFill>
                  <a:schemeClr val="tx1"/>
                </a:solidFill>
                <a:latin typeface="Arial" pitchFamily="34" charset="0"/>
              </a:defRPr>
            </a:lvl5pPr>
            <a:lvl6pPr marL="2514600" indent="-228600" eaLnBrk="0" fontAlgn="base" hangingPunct="0">
              <a:lnSpc>
                <a:spcPct val="95000"/>
              </a:lnSpc>
              <a:spcBef>
                <a:spcPct val="25000"/>
              </a:spcBef>
              <a:spcAft>
                <a:spcPct val="0"/>
              </a:spcAft>
              <a:buChar char="»"/>
              <a:defRPr>
                <a:solidFill>
                  <a:schemeClr val="tx1"/>
                </a:solidFill>
                <a:latin typeface="Arial" pitchFamily="34" charset="0"/>
              </a:defRPr>
            </a:lvl6pPr>
            <a:lvl7pPr marL="2971800" indent="-228600" eaLnBrk="0" fontAlgn="base" hangingPunct="0">
              <a:lnSpc>
                <a:spcPct val="95000"/>
              </a:lnSpc>
              <a:spcBef>
                <a:spcPct val="25000"/>
              </a:spcBef>
              <a:spcAft>
                <a:spcPct val="0"/>
              </a:spcAft>
              <a:buChar char="»"/>
              <a:defRPr>
                <a:solidFill>
                  <a:schemeClr val="tx1"/>
                </a:solidFill>
                <a:latin typeface="Arial" pitchFamily="34" charset="0"/>
              </a:defRPr>
            </a:lvl7pPr>
            <a:lvl8pPr marL="3429000" indent="-228600" eaLnBrk="0" fontAlgn="base" hangingPunct="0">
              <a:lnSpc>
                <a:spcPct val="95000"/>
              </a:lnSpc>
              <a:spcBef>
                <a:spcPct val="25000"/>
              </a:spcBef>
              <a:spcAft>
                <a:spcPct val="0"/>
              </a:spcAft>
              <a:buChar char="»"/>
              <a:defRPr>
                <a:solidFill>
                  <a:schemeClr val="tx1"/>
                </a:solidFill>
                <a:latin typeface="Arial" pitchFamily="34" charset="0"/>
              </a:defRPr>
            </a:lvl8pPr>
            <a:lvl9pPr marL="3886200" indent="-228600" eaLnBrk="0" fontAlgn="base" hangingPunct="0">
              <a:lnSpc>
                <a:spcPct val="95000"/>
              </a:lnSpc>
              <a:spcBef>
                <a:spcPct val="25000"/>
              </a:spcBef>
              <a:spcAft>
                <a:spcPct val="0"/>
              </a:spcAft>
              <a:buChar char="»"/>
              <a:defRPr>
                <a:solidFill>
                  <a:schemeClr val="tx1"/>
                </a:solidFill>
                <a:latin typeface="Arial" pitchFamily="34" charset="0"/>
              </a:defRPr>
            </a:lvl9pPr>
          </a:lstStyle>
          <a:p>
            <a:pPr eaLnBrk="1" hangingPunct="1">
              <a:lnSpc>
                <a:spcPct val="100000"/>
              </a:lnSpc>
              <a:spcBef>
                <a:spcPct val="0"/>
              </a:spcBef>
              <a:buClrTx/>
              <a:buFontTx/>
              <a:buNone/>
            </a:pPr>
            <a:fld id="{BB5974FB-951A-4573-A339-57225B19D8EA}" type="datetime1">
              <a:rPr lang="fi-FI" altLang="fi-FI" sz="1000" smtClean="0">
                <a:solidFill>
                  <a:srgbClr val="FFFFFF"/>
                </a:solidFill>
              </a:rPr>
              <a:pPr eaLnBrk="1" hangingPunct="1">
                <a:lnSpc>
                  <a:spcPct val="100000"/>
                </a:lnSpc>
                <a:spcBef>
                  <a:spcPct val="0"/>
                </a:spcBef>
                <a:buClrTx/>
                <a:buFontTx/>
                <a:buNone/>
              </a:pPr>
              <a:t>16.6.2016</a:t>
            </a:fld>
            <a:endParaRPr lang="fi-FI" altLang="fi-FI" sz="1000" smtClean="0">
              <a:solidFill>
                <a:srgbClr val="FFFFFF"/>
              </a:solidFill>
            </a:endParaRPr>
          </a:p>
        </p:txBody>
      </p:sp>
      <p:sp>
        <p:nvSpPr>
          <p:cNvPr id="116741" name="Alatunnisteen paikkamerkki 6"/>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lgn="l" eaLnBrk="0" hangingPunct="0">
              <a:lnSpc>
                <a:spcPct val="95000"/>
              </a:lnSpc>
              <a:spcBef>
                <a:spcPct val="35000"/>
              </a:spcBef>
              <a:buClr>
                <a:schemeClr val="accent1"/>
              </a:buClr>
              <a:buChar char="•"/>
              <a:defRPr sz="2200">
                <a:solidFill>
                  <a:schemeClr val="tx1"/>
                </a:solidFill>
                <a:latin typeface="Arial" pitchFamily="34" charset="0"/>
              </a:defRPr>
            </a:lvl1pPr>
            <a:lvl2pPr marL="742950" indent="-285750" algn="l" eaLnBrk="0" hangingPunct="0">
              <a:lnSpc>
                <a:spcPct val="95000"/>
              </a:lnSpc>
              <a:spcBef>
                <a:spcPct val="25000"/>
              </a:spcBef>
              <a:buChar char="–"/>
              <a:defRPr sz="2000">
                <a:solidFill>
                  <a:schemeClr val="tx1"/>
                </a:solidFill>
                <a:latin typeface="Arial" pitchFamily="34" charset="0"/>
              </a:defRPr>
            </a:lvl2pPr>
            <a:lvl3pPr marL="1143000" indent="-228600" algn="l" eaLnBrk="0" hangingPunct="0">
              <a:lnSpc>
                <a:spcPct val="95000"/>
              </a:lnSpc>
              <a:spcBef>
                <a:spcPct val="25000"/>
              </a:spcBef>
              <a:buClr>
                <a:schemeClr val="accent1"/>
              </a:buClr>
              <a:buChar char="•"/>
              <a:defRPr>
                <a:solidFill>
                  <a:schemeClr val="tx1"/>
                </a:solidFill>
                <a:latin typeface="Arial" pitchFamily="34" charset="0"/>
              </a:defRPr>
            </a:lvl3pPr>
            <a:lvl4pPr marL="1600200" indent="-228600" algn="l" eaLnBrk="0" hangingPunct="0">
              <a:lnSpc>
                <a:spcPct val="95000"/>
              </a:lnSpc>
              <a:spcBef>
                <a:spcPct val="25000"/>
              </a:spcBef>
              <a:buChar char="–"/>
              <a:defRPr>
                <a:solidFill>
                  <a:schemeClr val="tx1"/>
                </a:solidFill>
                <a:latin typeface="Arial" pitchFamily="34" charset="0"/>
              </a:defRPr>
            </a:lvl4pPr>
            <a:lvl5pPr marL="2057400" indent="-228600" algn="l" eaLnBrk="0" hangingPunct="0">
              <a:lnSpc>
                <a:spcPct val="95000"/>
              </a:lnSpc>
              <a:spcBef>
                <a:spcPct val="25000"/>
              </a:spcBef>
              <a:buChar char="»"/>
              <a:defRPr>
                <a:solidFill>
                  <a:schemeClr val="tx1"/>
                </a:solidFill>
                <a:latin typeface="Arial" pitchFamily="34" charset="0"/>
              </a:defRPr>
            </a:lvl5pPr>
            <a:lvl6pPr marL="2514600" indent="-228600" eaLnBrk="0" fontAlgn="base" hangingPunct="0">
              <a:lnSpc>
                <a:spcPct val="95000"/>
              </a:lnSpc>
              <a:spcBef>
                <a:spcPct val="25000"/>
              </a:spcBef>
              <a:spcAft>
                <a:spcPct val="0"/>
              </a:spcAft>
              <a:buChar char="»"/>
              <a:defRPr>
                <a:solidFill>
                  <a:schemeClr val="tx1"/>
                </a:solidFill>
                <a:latin typeface="Arial" pitchFamily="34" charset="0"/>
              </a:defRPr>
            </a:lvl6pPr>
            <a:lvl7pPr marL="2971800" indent="-228600" eaLnBrk="0" fontAlgn="base" hangingPunct="0">
              <a:lnSpc>
                <a:spcPct val="95000"/>
              </a:lnSpc>
              <a:spcBef>
                <a:spcPct val="25000"/>
              </a:spcBef>
              <a:spcAft>
                <a:spcPct val="0"/>
              </a:spcAft>
              <a:buChar char="»"/>
              <a:defRPr>
                <a:solidFill>
                  <a:schemeClr val="tx1"/>
                </a:solidFill>
                <a:latin typeface="Arial" pitchFamily="34" charset="0"/>
              </a:defRPr>
            </a:lvl7pPr>
            <a:lvl8pPr marL="3429000" indent="-228600" eaLnBrk="0" fontAlgn="base" hangingPunct="0">
              <a:lnSpc>
                <a:spcPct val="95000"/>
              </a:lnSpc>
              <a:spcBef>
                <a:spcPct val="25000"/>
              </a:spcBef>
              <a:spcAft>
                <a:spcPct val="0"/>
              </a:spcAft>
              <a:buChar char="»"/>
              <a:defRPr>
                <a:solidFill>
                  <a:schemeClr val="tx1"/>
                </a:solidFill>
                <a:latin typeface="Arial" pitchFamily="34" charset="0"/>
              </a:defRPr>
            </a:lvl8pPr>
            <a:lvl9pPr marL="3886200" indent="-228600" eaLnBrk="0" fontAlgn="base" hangingPunct="0">
              <a:lnSpc>
                <a:spcPct val="95000"/>
              </a:lnSpc>
              <a:spcBef>
                <a:spcPct val="25000"/>
              </a:spcBef>
              <a:spcAft>
                <a:spcPct val="0"/>
              </a:spcAft>
              <a:buChar char="»"/>
              <a:defRPr>
                <a:solidFill>
                  <a:schemeClr val="tx1"/>
                </a:solidFill>
                <a:latin typeface="Arial" pitchFamily="34" charset="0"/>
              </a:defRPr>
            </a:lvl9pPr>
          </a:lstStyle>
          <a:p>
            <a:pPr algn="r" eaLnBrk="1" hangingPunct="1">
              <a:lnSpc>
                <a:spcPct val="100000"/>
              </a:lnSpc>
              <a:spcBef>
                <a:spcPct val="0"/>
              </a:spcBef>
              <a:buClrTx/>
              <a:buFontTx/>
              <a:buNone/>
            </a:pPr>
            <a:r>
              <a:rPr lang="fi-FI" altLang="fi-FI" sz="1000" smtClean="0">
                <a:solidFill>
                  <a:srgbClr val="FFFFFF"/>
                </a:solidFill>
              </a:rPr>
              <a:t>YMPÄRISTÖTERVEYSPÄIVÄT</a:t>
            </a:r>
            <a:r>
              <a:rPr lang="fi-FI" altLang="fi-FI" sz="1000" smtClean="0">
                <a:solidFill>
                  <a:srgbClr val="0B0B0C"/>
                </a:solidFill>
                <a:latin typeface="Verdana" pitchFamily="34" charset="0"/>
              </a:rPr>
              <a:t> </a:t>
            </a:r>
            <a:r>
              <a:rPr lang="fi-FI" altLang="fi-FI" sz="1000" smtClean="0">
                <a:solidFill>
                  <a:srgbClr val="FFFFFF"/>
                </a:solidFill>
              </a:rPr>
              <a:t>2014</a:t>
            </a:r>
          </a:p>
        </p:txBody>
      </p:sp>
      <p:sp>
        <p:nvSpPr>
          <p:cNvPr id="116746" name="Slide Number Placeholder 1"/>
          <p:cNvSpPr>
            <a:spLocks noGrp="1"/>
          </p:cNvSpPr>
          <p:nvPr>
            <p:ph type="sldNum" sz="quarter" idx="12"/>
          </p:nvPr>
        </p:nvSpPr>
        <p:spPr>
          <a:noFill/>
        </p:spPr>
        <p:txBody>
          <a:bodyPr/>
          <a:lstStyle>
            <a:lvl1pPr algn="l" eaLnBrk="0" hangingPunct="0">
              <a:lnSpc>
                <a:spcPct val="95000"/>
              </a:lnSpc>
              <a:spcBef>
                <a:spcPct val="35000"/>
              </a:spcBef>
              <a:buClr>
                <a:schemeClr val="accent1"/>
              </a:buClr>
              <a:buChar char="•"/>
              <a:defRPr sz="2200">
                <a:solidFill>
                  <a:schemeClr val="tx1"/>
                </a:solidFill>
                <a:latin typeface="Arial" pitchFamily="34" charset="0"/>
              </a:defRPr>
            </a:lvl1pPr>
            <a:lvl2pPr marL="742950" indent="-285750" algn="l" eaLnBrk="0" hangingPunct="0">
              <a:lnSpc>
                <a:spcPct val="95000"/>
              </a:lnSpc>
              <a:spcBef>
                <a:spcPct val="25000"/>
              </a:spcBef>
              <a:buChar char="–"/>
              <a:defRPr sz="2000">
                <a:solidFill>
                  <a:schemeClr val="tx1"/>
                </a:solidFill>
                <a:latin typeface="Arial" pitchFamily="34" charset="0"/>
              </a:defRPr>
            </a:lvl2pPr>
            <a:lvl3pPr marL="1143000" indent="-228600" algn="l" eaLnBrk="0" hangingPunct="0">
              <a:lnSpc>
                <a:spcPct val="95000"/>
              </a:lnSpc>
              <a:spcBef>
                <a:spcPct val="25000"/>
              </a:spcBef>
              <a:buClr>
                <a:schemeClr val="accent1"/>
              </a:buClr>
              <a:buChar char="•"/>
              <a:defRPr>
                <a:solidFill>
                  <a:schemeClr val="tx1"/>
                </a:solidFill>
                <a:latin typeface="Arial" pitchFamily="34" charset="0"/>
              </a:defRPr>
            </a:lvl3pPr>
            <a:lvl4pPr marL="1600200" indent="-228600" algn="l" eaLnBrk="0" hangingPunct="0">
              <a:lnSpc>
                <a:spcPct val="95000"/>
              </a:lnSpc>
              <a:spcBef>
                <a:spcPct val="25000"/>
              </a:spcBef>
              <a:buChar char="–"/>
              <a:defRPr>
                <a:solidFill>
                  <a:schemeClr val="tx1"/>
                </a:solidFill>
                <a:latin typeface="Arial" pitchFamily="34" charset="0"/>
              </a:defRPr>
            </a:lvl4pPr>
            <a:lvl5pPr marL="2057400" indent="-228600" algn="l" eaLnBrk="0" hangingPunct="0">
              <a:lnSpc>
                <a:spcPct val="95000"/>
              </a:lnSpc>
              <a:spcBef>
                <a:spcPct val="25000"/>
              </a:spcBef>
              <a:buChar char="»"/>
              <a:defRPr>
                <a:solidFill>
                  <a:schemeClr val="tx1"/>
                </a:solidFill>
                <a:latin typeface="Arial" pitchFamily="34" charset="0"/>
              </a:defRPr>
            </a:lvl5pPr>
            <a:lvl6pPr marL="2514600" indent="-228600" eaLnBrk="0" fontAlgn="base" hangingPunct="0">
              <a:lnSpc>
                <a:spcPct val="95000"/>
              </a:lnSpc>
              <a:spcBef>
                <a:spcPct val="25000"/>
              </a:spcBef>
              <a:spcAft>
                <a:spcPct val="0"/>
              </a:spcAft>
              <a:buChar char="»"/>
              <a:defRPr>
                <a:solidFill>
                  <a:schemeClr val="tx1"/>
                </a:solidFill>
                <a:latin typeface="Arial" pitchFamily="34" charset="0"/>
              </a:defRPr>
            </a:lvl6pPr>
            <a:lvl7pPr marL="2971800" indent="-228600" eaLnBrk="0" fontAlgn="base" hangingPunct="0">
              <a:lnSpc>
                <a:spcPct val="95000"/>
              </a:lnSpc>
              <a:spcBef>
                <a:spcPct val="25000"/>
              </a:spcBef>
              <a:spcAft>
                <a:spcPct val="0"/>
              </a:spcAft>
              <a:buChar char="»"/>
              <a:defRPr>
                <a:solidFill>
                  <a:schemeClr val="tx1"/>
                </a:solidFill>
                <a:latin typeface="Arial" pitchFamily="34" charset="0"/>
              </a:defRPr>
            </a:lvl7pPr>
            <a:lvl8pPr marL="3429000" indent="-228600" eaLnBrk="0" fontAlgn="base" hangingPunct="0">
              <a:lnSpc>
                <a:spcPct val="95000"/>
              </a:lnSpc>
              <a:spcBef>
                <a:spcPct val="25000"/>
              </a:spcBef>
              <a:spcAft>
                <a:spcPct val="0"/>
              </a:spcAft>
              <a:buChar char="»"/>
              <a:defRPr>
                <a:solidFill>
                  <a:schemeClr val="tx1"/>
                </a:solidFill>
                <a:latin typeface="Arial" pitchFamily="34" charset="0"/>
              </a:defRPr>
            </a:lvl8pPr>
            <a:lvl9pPr marL="3886200" indent="-228600" eaLnBrk="0" fontAlgn="base" hangingPunct="0">
              <a:lnSpc>
                <a:spcPct val="95000"/>
              </a:lnSpc>
              <a:spcBef>
                <a:spcPct val="25000"/>
              </a:spcBef>
              <a:spcAft>
                <a:spcPct val="0"/>
              </a:spcAft>
              <a:buChar char="»"/>
              <a:defRPr>
                <a:solidFill>
                  <a:schemeClr val="tx1"/>
                </a:solidFill>
                <a:latin typeface="Arial" pitchFamily="34" charset="0"/>
              </a:defRPr>
            </a:lvl9pPr>
          </a:lstStyle>
          <a:p>
            <a:pPr algn="r" eaLnBrk="1" hangingPunct="1">
              <a:lnSpc>
                <a:spcPct val="100000"/>
              </a:lnSpc>
              <a:spcBef>
                <a:spcPct val="0"/>
              </a:spcBef>
              <a:buClrTx/>
              <a:buFontTx/>
              <a:buNone/>
            </a:pPr>
            <a:fld id="{24990167-75E7-424F-BAED-BB3BF5F246E2}" type="slidenum">
              <a:rPr lang="fi-FI" altLang="en-US" sz="1000" smtClean="0">
                <a:solidFill>
                  <a:srgbClr val="FFFFFF"/>
                </a:solidFill>
              </a:rPr>
              <a:pPr algn="r" eaLnBrk="1" hangingPunct="1">
                <a:lnSpc>
                  <a:spcPct val="100000"/>
                </a:lnSpc>
                <a:spcBef>
                  <a:spcPct val="0"/>
                </a:spcBef>
                <a:buClrTx/>
                <a:buFontTx/>
                <a:buNone/>
              </a:pPr>
              <a:t>15</a:t>
            </a:fld>
            <a:endParaRPr lang="fi-FI" altLang="en-US" sz="1000" smtClean="0">
              <a:solidFill>
                <a:srgbClr val="FFFFFF"/>
              </a:solidFill>
            </a:endParaRPr>
          </a:p>
        </p:txBody>
      </p:sp>
      <p:pic>
        <p:nvPicPr>
          <p:cNvPr id="116742" name="Sisällön paikkamerkki 2"/>
          <p:cNvPicPr>
            <a:picLocks noChangeAspect="1"/>
          </p:cNvPicPr>
          <p:nvPr/>
        </p:nvPicPr>
        <p:blipFill>
          <a:blip r:embed="rId3">
            <a:extLst>
              <a:ext uri="{28A0092B-C50C-407E-A947-70E740481C1C}">
                <a14:useLocalDpi xmlns:a14="http://schemas.microsoft.com/office/drawing/2010/main" val="0"/>
              </a:ext>
            </a:extLst>
          </a:blip>
          <a:srcRect t="28526" b="14410"/>
          <a:stretch>
            <a:fillRect/>
          </a:stretch>
        </p:blipFill>
        <p:spPr bwMode="auto">
          <a:xfrm>
            <a:off x="4860032" y="1664915"/>
            <a:ext cx="3852168" cy="1935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3" name="Sisällön paikkamerkki 1"/>
          <p:cNvPicPr>
            <a:picLocks noChangeAspect="1"/>
          </p:cNvPicPr>
          <p:nvPr/>
        </p:nvPicPr>
        <p:blipFill>
          <a:blip r:embed="rId4">
            <a:extLst>
              <a:ext uri="{28A0092B-C50C-407E-A947-70E740481C1C}">
                <a14:useLocalDpi xmlns:a14="http://schemas.microsoft.com/office/drawing/2010/main" val="0"/>
              </a:ext>
            </a:extLst>
          </a:blip>
          <a:srcRect t="47005"/>
          <a:stretch>
            <a:fillRect/>
          </a:stretch>
        </p:blipFill>
        <p:spPr bwMode="auto">
          <a:xfrm>
            <a:off x="4854957" y="4077073"/>
            <a:ext cx="3857244" cy="1810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4" name="TextBox 1"/>
          <p:cNvSpPr txBox="1">
            <a:spLocks noChangeArrowheads="1"/>
          </p:cNvSpPr>
          <p:nvPr/>
        </p:nvSpPr>
        <p:spPr bwMode="auto">
          <a:xfrm flipH="1">
            <a:off x="5292080" y="3573016"/>
            <a:ext cx="31194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lgn="l" eaLnBrk="0" hangingPunct="0">
              <a:lnSpc>
                <a:spcPct val="95000"/>
              </a:lnSpc>
              <a:spcBef>
                <a:spcPct val="35000"/>
              </a:spcBef>
              <a:buClr>
                <a:schemeClr val="accent1"/>
              </a:buClr>
              <a:buChar char="•"/>
              <a:defRPr sz="2200">
                <a:solidFill>
                  <a:schemeClr val="tx1"/>
                </a:solidFill>
                <a:latin typeface="Arial" pitchFamily="34" charset="0"/>
              </a:defRPr>
            </a:lvl1pPr>
            <a:lvl2pPr marL="742950" indent="-285750" algn="l" eaLnBrk="0" hangingPunct="0">
              <a:lnSpc>
                <a:spcPct val="95000"/>
              </a:lnSpc>
              <a:spcBef>
                <a:spcPct val="25000"/>
              </a:spcBef>
              <a:buChar char="–"/>
              <a:defRPr sz="2000">
                <a:solidFill>
                  <a:schemeClr val="tx1"/>
                </a:solidFill>
                <a:latin typeface="Arial" pitchFamily="34" charset="0"/>
              </a:defRPr>
            </a:lvl2pPr>
            <a:lvl3pPr marL="1143000" indent="-228600" algn="l" eaLnBrk="0" hangingPunct="0">
              <a:lnSpc>
                <a:spcPct val="95000"/>
              </a:lnSpc>
              <a:spcBef>
                <a:spcPct val="25000"/>
              </a:spcBef>
              <a:buClr>
                <a:schemeClr val="accent1"/>
              </a:buClr>
              <a:buChar char="•"/>
              <a:defRPr>
                <a:solidFill>
                  <a:schemeClr val="tx1"/>
                </a:solidFill>
                <a:latin typeface="Arial" pitchFamily="34" charset="0"/>
              </a:defRPr>
            </a:lvl3pPr>
            <a:lvl4pPr marL="1600200" indent="-228600" algn="l" eaLnBrk="0" hangingPunct="0">
              <a:lnSpc>
                <a:spcPct val="95000"/>
              </a:lnSpc>
              <a:spcBef>
                <a:spcPct val="25000"/>
              </a:spcBef>
              <a:buChar char="–"/>
              <a:defRPr>
                <a:solidFill>
                  <a:schemeClr val="tx1"/>
                </a:solidFill>
                <a:latin typeface="Arial" pitchFamily="34" charset="0"/>
              </a:defRPr>
            </a:lvl4pPr>
            <a:lvl5pPr marL="2057400" indent="-228600" algn="l" eaLnBrk="0" hangingPunct="0">
              <a:lnSpc>
                <a:spcPct val="95000"/>
              </a:lnSpc>
              <a:spcBef>
                <a:spcPct val="25000"/>
              </a:spcBef>
              <a:buChar char="»"/>
              <a:defRPr>
                <a:solidFill>
                  <a:schemeClr val="tx1"/>
                </a:solidFill>
                <a:latin typeface="Arial" pitchFamily="34" charset="0"/>
              </a:defRPr>
            </a:lvl5pPr>
            <a:lvl6pPr marL="2514600" indent="-228600" eaLnBrk="0" fontAlgn="base" hangingPunct="0">
              <a:lnSpc>
                <a:spcPct val="95000"/>
              </a:lnSpc>
              <a:spcBef>
                <a:spcPct val="25000"/>
              </a:spcBef>
              <a:spcAft>
                <a:spcPct val="0"/>
              </a:spcAft>
              <a:buChar char="»"/>
              <a:defRPr>
                <a:solidFill>
                  <a:schemeClr val="tx1"/>
                </a:solidFill>
                <a:latin typeface="Arial" pitchFamily="34" charset="0"/>
              </a:defRPr>
            </a:lvl6pPr>
            <a:lvl7pPr marL="2971800" indent="-228600" eaLnBrk="0" fontAlgn="base" hangingPunct="0">
              <a:lnSpc>
                <a:spcPct val="95000"/>
              </a:lnSpc>
              <a:spcBef>
                <a:spcPct val="25000"/>
              </a:spcBef>
              <a:spcAft>
                <a:spcPct val="0"/>
              </a:spcAft>
              <a:buChar char="»"/>
              <a:defRPr>
                <a:solidFill>
                  <a:schemeClr val="tx1"/>
                </a:solidFill>
                <a:latin typeface="Arial" pitchFamily="34" charset="0"/>
              </a:defRPr>
            </a:lvl7pPr>
            <a:lvl8pPr marL="3429000" indent="-228600" eaLnBrk="0" fontAlgn="base" hangingPunct="0">
              <a:lnSpc>
                <a:spcPct val="95000"/>
              </a:lnSpc>
              <a:spcBef>
                <a:spcPct val="25000"/>
              </a:spcBef>
              <a:spcAft>
                <a:spcPct val="0"/>
              </a:spcAft>
              <a:buChar char="»"/>
              <a:defRPr>
                <a:solidFill>
                  <a:schemeClr val="tx1"/>
                </a:solidFill>
                <a:latin typeface="Arial" pitchFamily="34" charset="0"/>
              </a:defRPr>
            </a:lvl8pPr>
            <a:lvl9pPr marL="3886200" indent="-228600" eaLnBrk="0" fontAlgn="base" hangingPunct="0">
              <a:lnSpc>
                <a:spcPct val="95000"/>
              </a:lnSpc>
              <a:spcBef>
                <a:spcPct val="25000"/>
              </a:spcBef>
              <a:spcAft>
                <a:spcPct val="0"/>
              </a:spcAft>
              <a:buChar char="»"/>
              <a:defRPr>
                <a:solidFill>
                  <a:schemeClr val="tx1"/>
                </a:solidFill>
                <a:latin typeface="Arial" pitchFamily="34" charset="0"/>
              </a:defRPr>
            </a:lvl9pPr>
          </a:lstStyle>
          <a:p>
            <a:pPr marL="0" indent="0" algn="ctr" eaLnBrk="1" hangingPunct="1">
              <a:lnSpc>
                <a:spcPct val="100000"/>
              </a:lnSpc>
              <a:spcBef>
                <a:spcPct val="0"/>
              </a:spcBef>
              <a:buClrTx/>
              <a:buNone/>
            </a:pPr>
            <a:r>
              <a:rPr lang="fi-FI" altLang="fi-FI" sz="1400" dirty="0" smtClean="0">
                <a:solidFill>
                  <a:srgbClr val="000000"/>
                </a:solidFill>
                <a:sym typeface="Wingdings" panose="05000000000000000000" pitchFamily="2" charset="2"/>
              </a:rPr>
              <a:t> </a:t>
            </a:r>
            <a:r>
              <a:rPr lang="fi-FI" altLang="fi-FI" sz="1400" dirty="0" smtClean="0">
                <a:solidFill>
                  <a:srgbClr val="000000"/>
                </a:solidFill>
              </a:rPr>
              <a:t>vahva </a:t>
            </a:r>
            <a:r>
              <a:rPr lang="fi-FI" altLang="fi-FI" sz="1400" dirty="0">
                <a:solidFill>
                  <a:srgbClr val="000000"/>
                </a:solidFill>
              </a:rPr>
              <a:t>viite vauriosta</a:t>
            </a:r>
          </a:p>
        </p:txBody>
      </p:sp>
      <p:sp>
        <p:nvSpPr>
          <p:cNvPr id="116745" name="TextBox 2"/>
          <p:cNvSpPr txBox="1">
            <a:spLocks noChangeArrowheads="1"/>
          </p:cNvSpPr>
          <p:nvPr/>
        </p:nvSpPr>
        <p:spPr bwMode="auto">
          <a:xfrm flipH="1">
            <a:off x="5292080" y="5888038"/>
            <a:ext cx="31257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lgn="l" eaLnBrk="0" hangingPunct="0">
              <a:lnSpc>
                <a:spcPct val="95000"/>
              </a:lnSpc>
              <a:spcBef>
                <a:spcPct val="35000"/>
              </a:spcBef>
              <a:buClr>
                <a:schemeClr val="accent1"/>
              </a:buClr>
              <a:buChar char="•"/>
              <a:defRPr sz="2200">
                <a:solidFill>
                  <a:schemeClr val="tx1"/>
                </a:solidFill>
                <a:latin typeface="Arial" pitchFamily="34" charset="0"/>
              </a:defRPr>
            </a:lvl1pPr>
            <a:lvl2pPr marL="742950" indent="-285750" algn="l" eaLnBrk="0" hangingPunct="0">
              <a:lnSpc>
                <a:spcPct val="95000"/>
              </a:lnSpc>
              <a:spcBef>
                <a:spcPct val="25000"/>
              </a:spcBef>
              <a:buChar char="–"/>
              <a:defRPr sz="2000">
                <a:solidFill>
                  <a:schemeClr val="tx1"/>
                </a:solidFill>
                <a:latin typeface="Arial" pitchFamily="34" charset="0"/>
              </a:defRPr>
            </a:lvl2pPr>
            <a:lvl3pPr marL="1143000" indent="-228600" algn="l" eaLnBrk="0" hangingPunct="0">
              <a:lnSpc>
                <a:spcPct val="95000"/>
              </a:lnSpc>
              <a:spcBef>
                <a:spcPct val="25000"/>
              </a:spcBef>
              <a:buClr>
                <a:schemeClr val="accent1"/>
              </a:buClr>
              <a:buChar char="•"/>
              <a:defRPr>
                <a:solidFill>
                  <a:schemeClr val="tx1"/>
                </a:solidFill>
                <a:latin typeface="Arial" pitchFamily="34" charset="0"/>
              </a:defRPr>
            </a:lvl3pPr>
            <a:lvl4pPr marL="1600200" indent="-228600" algn="l" eaLnBrk="0" hangingPunct="0">
              <a:lnSpc>
                <a:spcPct val="95000"/>
              </a:lnSpc>
              <a:spcBef>
                <a:spcPct val="25000"/>
              </a:spcBef>
              <a:buChar char="–"/>
              <a:defRPr>
                <a:solidFill>
                  <a:schemeClr val="tx1"/>
                </a:solidFill>
                <a:latin typeface="Arial" pitchFamily="34" charset="0"/>
              </a:defRPr>
            </a:lvl4pPr>
            <a:lvl5pPr marL="2057400" indent="-228600" algn="l" eaLnBrk="0" hangingPunct="0">
              <a:lnSpc>
                <a:spcPct val="95000"/>
              </a:lnSpc>
              <a:spcBef>
                <a:spcPct val="25000"/>
              </a:spcBef>
              <a:buChar char="»"/>
              <a:defRPr>
                <a:solidFill>
                  <a:schemeClr val="tx1"/>
                </a:solidFill>
                <a:latin typeface="Arial" pitchFamily="34" charset="0"/>
              </a:defRPr>
            </a:lvl5pPr>
            <a:lvl6pPr marL="2514600" indent="-228600" eaLnBrk="0" fontAlgn="base" hangingPunct="0">
              <a:lnSpc>
                <a:spcPct val="95000"/>
              </a:lnSpc>
              <a:spcBef>
                <a:spcPct val="25000"/>
              </a:spcBef>
              <a:spcAft>
                <a:spcPct val="0"/>
              </a:spcAft>
              <a:buChar char="»"/>
              <a:defRPr>
                <a:solidFill>
                  <a:schemeClr val="tx1"/>
                </a:solidFill>
                <a:latin typeface="Arial" pitchFamily="34" charset="0"/>
              </a:defRPr>
            </a:lvl6pPr>
            <a:lvl7pPr marL="2971800" indent="-228600" eaLnBrk="0" fontAlgn="base" hangingPunct="0">
              <a:lnSpc>
                <a:spcPct val="95000"/>
              </a:lnSpc>
              <a:spcBef>
                <a:spcPct val="25000"/>
              </a:spcBef>
              <a:spcAft>
                <a:spcPct val="0"/>
              </a:spcAft>
              <a:buChar char="»"/>
              <a:defRPr>
                <a:solidFill>
                  <a:schemeClr val="tx1"/>
                </a:solidFill>
                <a:latin typeface="Arial" pitchFamily="34" charset="0"/>
              </a:defRPr>
            </a:lvl7pPr>
            <a:lvl8pPr marL="3429000" indent="-228600" eaLnBrk="0" fontAlgn="base" hangingPunct="0">
              <a:lnSpc>
                <a:spcPct val="95000"/>
              </a:lnSpc>
              <a:spcBef>
                <a:spcPct val="25000"/>
              </a:spcBef>
              <a:spcAft>
                <a:spcPct val="0"/>
              </a:spcAft>
              <a:buChar char="»"/>
              <a:defRPr>
                <a:solidFill>
                  <a:schemeClr val="tx1"/>
                </a:solidFill>
                <a:latin typeface="Arial" pitchFamily="34" charset="0"/>
              </a:defRPr>
            </a:lvl8pPr>
            <a:lvl9pPr marL="3886200" indent="-228600" eaLnBrk="0" fontAlgn="base" hangingPunct="0">
              <a:lnSpc>
                <a:spcPct val="95000"/>
              </a:lnSpc>
              <a:spcBef>
                <a:spcPct val="25000"/>
              </a:spcBef>
              <a:spcAft>
                <a:spcPct val="0"/>
              </a:spcAft>
              <a:buChar char="»"/>
              <a:defRPr>
                <a:solidFill>
                  <a:schemeClr val="tx1"/>
                </a:solidFill>
                <a:latin typeface="Arial" pitchFamily="34" charset="0"/>
              </a:defRPr>
            </a:lvl9pPr>
          </a:lstStyle>
          <a:p>
            <a:pPr marL="0" indent="0" algn="ctr" eaLnBrk="1" hangingPunct="1">
              <a:lnSpc>
                <a:spcPct val="100000"/>
              </a:lnSpc>
              <a:spcBef>
                <a:spcPct val="0"/>
              </a:spcBef>
              <a:buClrTx/>
              <a:buNone/>
            </a:pPr>
            <a:r>
              <a:rPr lang="fi-FI" altLang="fi-FI" sz="1400" dirty="0" smtClean="0">
                <a:solidFill>
                  <a:srgbClr val="000000"/>
                </a:solidFill>
                <a:sym typeface="Wingdings" panose="05000000000000000000" pitchFamily="2" charset="2"/>
              </a:rPr>
              <a:t> </a:t>
            </a:r>
            <a:r>
              <a:rPr lang="fi-FI" altLang="fi-FI" sz="1400" dirty="0" smtClean="0">
                <a:solidFill>
                  <a:srgbClr val="000000"/>
                </a:solidFill>
              </a:rPr>
              <a:t>ei </a:t>
            </a:r>
            <a:r>
              <a:rPr lang="fi-FI" altLang="fi-FI" sz="1400" dirty="0">
                <a:solidFill>
                  <a:srgbClr val="000000"/>
                </a:solidFill>
              </a:rPr>
              <a:t>viitettä vauriosta</a:t>
            </a:r>
          </a:p>
        </p:txBody>
      </p:sp>
    </p:spTree>
    <p:extLst>
      <p:ext uri="{BB962C8B-B14F-4D97-AF65-F5344CB8AC3E}">
        <p14:creationId xmlns:p14="http://schemas.microsoft.com/office/powerpoint/2010/main" val="2606687174"/>
      </p:ext>
    </p:extLst>
  </p:cSld>
  <p:clrMapOvr>
    <a:masterClrMapping/>
  </p:clrMapOvr>
  <p:transition spd="med">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z="2800" dirty="0" smtClean="0"/>
              <a:t>Kasvatus</a:t>
            </a:r>
            <a:br>
              <a:rPr lang="fi-FI" sz="2800" dirty="0" smtClean="0"/>
            </a:br>
            <a:r>
              <a:rPr lang="fi-FI" sz="2800" dirty="0" smtClean="0"/>
              <a:t>+</a:t>
            </a:r>
            <a:r>
              <a:rPr lang="fi-FI" sz="2800" dirty="0"/>
              <a:t>25°C ± 3°C</a:t>
            </a:r>
          </a:p>
        </p:txBody>
      </p:sp>
      <p:sp>
        <p:nvSpPr>
          <p:cNvPr id="3" name="Content Placeholder 2"/>
          <p:cNvSpPr>
            <a:spLocks noGrp="1"/>
          </p:cNvSpPr>
          <p:nvPr>
            <p:ph sz="half" idx="1"/>
          </p:nvPr>
        </p:nvSpPr>
        <p:spPr/>
        <p:txBody>
          <a:bodyPr>
            <a:normAutofit fontScale="92500" lnSpcReduction="10000"/>
          </a:bodyPr>
          <a:lstStyle/>
          <a:p>
            <a:r>
              <a:rPr lang="fi-FI" sz="2400" b="1" dirty="0" smtClean="0">
                <a:solidFill>
                  <a:srgbClr val="FF0000"/>
                </a:solidFill>
              </a:rPr>
              <a:t>Sienimaljoja</a:t>
            </a:r>
            <a:r>
              <a:rPr lang="fi-FI" sz="2400" b="1" dirty="0" smtClean="0"/>
              <a:t> </a:t>
            </a:r>
            <a:r>
              <a:rPr lang="fi-FI" sz="2400" dirty="0" smtClean="0"/>
              <a:t/>
            </a:r>
            <a:br>
              <a:rPr lang="fi-FI" sz="2400" dirty="0" smtClean="0"/>
            </a:br>
            <a:r>
              <a:rPr lang="fi-FI" sz="2400" dirty="0" smtClean="0"/>
              <a:t>(M2 ja DG-18) kasvatetaan 7 vrk </a:t>
            </a:r>
          </a:p>
          <a:p>
            <a:pPr marL="0" indent="0">
              <a:buNone/>
            </a:pPr>
            <a:r>
              <a:rPr lang="fi-FI" sz="2000" dirty="0">
                <a:sym typeface="Wingdings" panose="05000000000000000000" pitchFamily="2" charset="2"/>
              </a:rPr>
              <a:t> </a:t>
            </a:r>
            <a:r>
              <a:rPr lang="fi-FI" sz="2000" dirty="0" smtClean="0">
                <a:sym typeface="Wingdings" panose="05000000000000000000" pitchFamily="2" charset="2"/>
              </a:rPr>
              <a:t>     l</a:t>
            </a:r>
            <a:r>
              <a:rPr lang="fi-FI" sz="2000" dirty="0" smtClean="0"/>
              <a:t>uku 7 </a:t>
            </a:r>
            <a:r>
              <a:rPr lang="fi-FI" sz="2000" dirty="0"/>
              <a:t>± </a:t>
            </a:r>
            <a:r>
              <a:rPr lang="fi-FI" sz="2000" dirty="0" smtClean="0"/>
              <a:t>1 vrk </a:t>
            </a:r>
          </a:p>
          <a:p>
            <a:r>
              <a:rPr lang="fi-FI" sz="2400" b="1" dirty="0" smtClean="0">
                <a:solidFill>
                  <a:srgbClr val="FF0000"/>
                </a:solidFill>
              </a:rPr>
              <a:t>Bakteerimaljoja</a:t>
            </a:r>
            <a:r>
              <a:rPr lang="fi-FI" sz="2400" dirty="0" smtClean="0"/>
              <a:t> (THG) </a:t>
            </a:r>
            <a:r>
              <a:rPr lang="fi-FI" sz="2400" dirty="0"/>
              <a:t>kasvatetaan 7</a:t>
            </a:r>
            <a:r>
              <a:rPr lang="fi-FI" sz="2400" dirty="0" smtClean="0"/>
              <a:t> vrk (14 vrk)</a:t>
            </a:r>
            <a:endParaRPr lang="fi-FI" sz="2400" dirty="0"/>
          </a:p>
          <a:p>
            <a:pPr marL="0" indent="0">
              <a:buNone/>
            </a:pPr>
            <a:r>
              <a:rPr lang="fi-FI" sz="2000" dirty="0" smtClean="0">
                <a:sym typeface="Wingdings" panose="05000000000000000000" pitchFamily="2" charset="2"/>
              </a:rPr>
              <a:t>     1.l</a:t>
            </a:r>
            <a:r>
              <a:rPr lang="fi-FI" sz="2000" dirty="0" smtClean="0"/>
              <a:t>uku </a:t>
            </a:r>
            <a:r>
              <a:rPr lang="fi-FI" sz="2000" dirty="0"/>
              <a:t>7 ± 1 </a:t>
            </a:r>
            <a:r>
              <a:rPr lang="fi-FI" sz="2000" dirty="0" smtClean="0"/>
              <a:t>vrk</a:t>
            </a:r>
          </a:p>
          <a:p>
            <a:pPr marL="0" indent="0">
              <a:buNone/>
            </a:pPr>
            <a:r>
              <a:rPr lang="fi-FI" dirty="0" smtClean="0"/>
              <a:t>Jos näyte ei vaurioluokitukseen    1. luvun löydösten perusteella</a:t>
            </a:r>
            <a:endParaRPr lang="fi-FI" sz="2000" dirty="0" smtClean="0"/>
          </a:p>
          <a:p>
            <a:pPr marL="0" indent="0">
              <a:buNone/>
            </a:pPr>
            <a:r>
              <a:rPr lang="fi-FI" sz="2000" dirty="0" smtClean="0">
                <a:sym typeface="Wingdings" panose="05000000000000000000" pitchFamily="2" charset="2"/>
              </a:rPr>
              <a:t>     2.luku 14</a:t>
            </a:r>
            <a:r>
              <a:rPr lang="fi-FI" sz="2000" dirty="0"/>
              <a:t> ± 1 </a:t>
            </a:r>
            <a:r>
              <a:rPr lang="fi-FI" sz="2000" dirty="0" smtClean="0"/>
              <a:t>vrk, jossa lasketaan </a:t>
            </a:r>
            <a:r>
              <a:rPr lang="fi-FI" sz="2000" dirty="0" err="1" smtClean="0"/>
              <a:t>aktinomykeettien</a:t>
            </a:r>
            <a:r>
              <a:rPr lang="fi-FI" sz="2000" dirty="0" smtClean="0"/>
              <a:t> määrä</a:t>
            </a:r>
            <a:endParaRPr lang="fi-FI" sz="2000" dirty="0"/>
          </a:p>
        </p:txBody>
      </p:sp>
      <p:sp>
        <p:nvSpPr>
          <p:cNvPr id="5" name="Date Placeholder 4"/>
          <p:cNvSpPr>
            <a:spLocks noGrp="1"/>
          </p:cNvSpPr>
          <p:nvPr>
            <p:ph type="dt" sz="half" idx="10"/>
          </p:nvPr>
        </p:nvSpPr>
        <p:spPr/>
        <p:txBody>
          <a:bodyPr/>
          <a:lstStyle/>
          <a:p>
            <a:pPr>
              <a:defRPr/>
            </a:pPr>
            <a:fld id="{56A1120B-9EF0-4799-B82F-29CF00380A91}" type="datetime1">
              <a:rPr lang="fi-FI" smtClean="0">
                <a:solidFill>
                  <a:srgbClr val="FFFFFF"/>
                </a:solidFill>
              </a:rPr>
              <a:t>16.6.2016</a:t>
            </a:fld>
            <a:endParaRPr lang="fi-FI">
              <a:solidFill>
                <a:srgbClr val="FFFFFF"/>
              </a:solidFill>
            </a:endParaRPr>
          </a:p>
        </p:txBody>
      </p:sp>
      <p:sp>
        <p:nvSpPr>
          <p:cNvPr id="7" name="Slide Number Placeholder 6"/>
          <p:cNvSpPr>
            <a:spLocks noGrp="1"/>
          </p:cNvSpPr>
          <p:nvPr>
            <p:ph type="sldNum" sz="quarter" idx="12"/>
          </p:nvPr>
        </p:nvSpPr>
        <p:spPr/>
        <p:txBody>
          <a:bodyPr/>
          <a:lstStyle/>
          <a:p>
            <a:pPr>
              <a:defRPr/>
            </a:pPr>
            <a:fld id="{6C901718-8B6A-4428-A84F-4DB1AB7F8DF6}" type="slidenum">
              <a:rPr lang="fi-FI" smtClean="0">
                <a:solidFill>
                  <a:srgbClr val="FFFFFF"/>
                </a:solidFill>
              </a:rPr>
              <a:pPr>
                <a:defRPr/>
              </a:pPr>
              <a:t>16</a:t>
            </a:fld>
            <a:endParaRPr lang="fi-FI">
              <a:solidFill>
                <a:srgbClr val="FFFFFF"/>
              </a:solidFill>
            </a:endParaRPr>
          </a:p>
        </p:txBody>
      </p:sp>
      <p:pic>
        <p:nvPicPr>
          <p:cNvPr id="72706" name="Picture 2" descr="N:\YMIK\Yleista\KUVIA\Näytteenotto ja labra\Viljelyä\Homekasvatuskaappi.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4327299" y="1406540"/>
            <a:ext cx="5134686" cy="3851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0343984"/>
      </p:ext>
    </p:extLst>
  </p:cSld>
  <p:clrMapOvr>
    <a:masterClrMapping/>
  </p:clrMapOvr>
  <p:transition spd="med">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p:txBody>
          <a:bodyPr/>
          <a:lstStyle/>
          <a:p>
            <a:pPr eaLnBrk="1" hangingPunct="1"/>
            <a:r>
              <a:rPr lang="fi-FI" altLang="fi-FI" sz="2800" dirty="0" smtClean="0"/>
              <a:t>Homepesäkkeitä kasvualustalla</a:t>
            </a:r>
            <a:endParaRPr lang="en-US" altLang="fi-FI" sz="2800" dirty="0" smtClean="0"/>
          </a:p>
        </p:txBody>
      </p:sp>
      <p:sp>
        <p:nvSpPr>
          <p:cNvPr id="4" name="Date Placeholder 3"/>
          <p:cNvSpPr>
            <a:spLocks noGrp="1"/>
          </p:cNvSpPr>
          <p:nvPr>
            <p:ph type="dt" sz="half" idx="10"/>
          </p:nvPr>
        </p:nvSpPr>
        <p:spPr/>
        <p:txBody>
          <a:bodyPr/>
          <a:lstStyle/>
          <a:p>
            <a:pPr>
              <a:defRPr/>
            </a:pPr>
            <a:fld id="{CE7AF2F7-7744-46F8-8F26-A7379668B71B}" type="datetime1">
              <a:rPr lang="fi-FI" smtClean="0">
                <a:solidFill>
                  <a:srgbClr val="FFFFFF"/>
                </a:solidFill>
              </a:rPr>
              <a:t>16.6.2016</a:t>
            </a:fld>
            <a:endParaRPr lang="fi-FI">
              <a:solidFill>
                <a:srgbClr val="FFFFFF"/>
              </a:solidFill>
            </a:endParaRPr>
          </a:p>
        </p:txBody>
      </p:sp>
      <p:sp>
        <p:nvSpPr>
          <p:cNvPr id="6" name="Slide Number Placeholder 5"/>
          <p:cNvSpPr>
            <a:spLocks noGrp="1"/>
          </p:cNvSpPr>
          <p:nvPr>
            <p:ph type="sldNum" sz="quarter" idx="12"/>
          </p:nvPr>
        </p:nvSpPr>
        <p:spPr/>
        <p:txBody>
          <a:bodyPr/>
          <a:lstStyle/>
          <a:p>
            <a:pPr>
              <a:defRPr/>
            </a:pPr>
            <a:fld id="{2387DB68-5FD3-4713-9969-BD8901141A34}" type="slidenum">
              <a:rPr lang="fi-FI" smtClean="0">
                <a:solidFill>
                  <a:srgbClr val="FFFFFF"/>
                </a:solidFill>
              </a:rPr>
              <a:pPr>
                <a:defRPr/>
              </a:pPr>
              <a:t>17</a:t>
            </a:fld>
            <a:endParaRPr lang="fi-FI">
              <a:solidFill>
                <a:srgbClr val="FFFFFF"/>
              </a:solidFill>
            </a:endParaRPr>
          </a:p>
        </p:txBody>
      </p:sp>
      <p:pic>
        <p:nvPicPr>
          <p:cNvPr id="8" name="Picture 2" descr="N:\YMIK\Yleista\KUVIA\Näytteenotto ja labra\Ilmanaytemaljat_viistosta.JPG"/>
          <p:cNvPicPr>
            <a:picLocks noGrp="1" noChangeAspect="1" noChangeArrowheads="1"/>
          </p:cNvPicPr>
          <p:nvPr>
            <p:ph idx="4294967295"/>
          </p:nvPr>
        </p:nvPicPr>
        <p:blipFill rotWithShape="1">
          <a:blip r:embed="rId2" cstate="print">
            <a:extLst>
              <a:ext uri="{28A0092B-C50C-407E-A947-70E740481C1C}">
                <a14:useLocalDpi xmlns:a14="http://schemas.microsoft.com/office/drawing/2010/main" val="0"/>
              </a:ext>
            </a:extLst>
          </a:blip>
          <a:srcRect l="16452" t="16930" r="10040"/>
          <a:stretch/>
        </p:blipFill>
        <p:spPr bwMode="auto">
          <a:xfrm>
            <a:off x="4906346" y="2474124"/>
            <a:ext cx="3879850" cy="3289300"/>
          </a:xfrm>
          <a:prstGeom prst="rect">
            <a:avLst/>
          </a:prstGeom>
          <a:noFill/>
          <a:extLst>
            <a:ext uri="{909E8E84-426E-40DD-AFC4-6F175D3DCCD1}">
              <a14:hiddenFill xmlns:a14="http://schemas.microsoft.com/office/drawing/2010/main">
                <a:solidFill>
                  <a:srgbClr val="FFFFFF"/>
                </a:solidFill>
              </a14:hiddenFill>
            </a:ext>
          </a:extLst>
        </p:spPr>
      </p:pic>
      <p:pic>
        <p:nvPicPr>
          <p:cNvPr id="58370" name="Picture 2" descr="N:\YMIK\Yleista\KUVIA\Näytteenotto ja labra\IMG_1513.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36000"/>
                    </a14:imgEffect>
                  </a14:imgLayer>
                </a14:imgProps>
              </a:ext>
              <a:ext uri="{28A0092B-C50C-407E-A947-70E740481C1C}">
                <a14:useLocalDpi xmlns:a14="http://schemas.microsoft.com/office/drawing/2010/main" val="0"/>
              </a:ext>
            </a:extLst>
          </a:blip>
          <a:srcRect/>
          <a:stretch>
            <a:fillRect/>
          </a:stretch>
        </p:blipFill>
        <p:spPr bwMode="auto">
          <a:xfrm>
            <a:off x="331891" y="2492896"/>
            <a:ext cx="4360704" cy="3270528"/>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6"/>
          <p:cNvSpPr txBox="1">
            <a:spLocks/>
          </p:cNvSpPr>
          <p:nvPr/>
        </p:nvSpPr>
        <p:spPr bwMode="auto">
          <a:xfrm>
            <a:off x="474397" y="1733450"/>
            <a:ext cx="3961972" cy="648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57188" indent="-357188" algn="l" rtl="0" eaLnBrk="0" fontAlgn="base" hangingPunct="0">
              <a:lnSpc>
                <a:spcPct val="85000"/>
              </a:lnSpc>
              <a:spcBef>
                <a:spcPct val="35000"/>
              </a:spcBef>
              <a:spcAft>
                <a:spcPct val="0"/>
              </a:spcAft>
              <a:buClr>
                <a:schemeClr val="accent1"/>
              </a:buClr>
              <a:buChar char="•"/>
              <a:defRPr sz="2600">
                <a:solidFill>
                  <a:schemeClr val="tx1"/>
                </a:solidFill>
                <a:latin typeface="+mn-lt"/>
                <a:ea typeface="+mn-ea"/>
                <a:cs typeface="+mn-cs"/>
              </a:defRPr>
            </a:lvl1pPr>
            <a:lvl2pPr marL="809625" indent="-273050" algn="l" rtl="0" eaLnBrk="0" fontAlgn="base" hangingPunct="0">
              <a:lnSpc>
                <a:spcPct val="85000"/>
              </a:lnSpc>
              <a:spcBef>
                <a:spcPct val="25000"/>
              </a:spcBef>
              <a:spcAft>
                <a:spcPct val="0"/>
              </a:spcAft>
              <a:buChar char="–"/>
              <a:defRPr sz="2400">
                <a:solidFill>
                  <a:schemeClr val="tx1"/>
                </a:solidFill>
                <a:latin typeface="+mn-lt"/>
              </a:defRPr>
            </a:lvl2pPr>
            <a:lvl3pPr marL="1254125" indent="-265113" algn="l" rtl="0" eaLnBrk="0" fontAlgn="base" hangingPunct="0">
              <a:lnSpc>
                <a:spcPct val="85000"/>
              </a:lnSpc>
              <a:spcBef>
                <a:spcPct val="25000"/>
              </a:spcBef>
              <a:spcAft>
                <a:spcPct val="0"/>
              </a:spcAft>
              <a:buClr>
                <a:schemeClr val="accent1"/>
              </a:buClr>
              <a:buChar char="•"/>
              <a:defRPr sz="2200">
                <a:solidFill>
                  <a:schemeClr val="tx1"/>
                </a:solidFill>
                <a:latin typeface="+mn-lt"/>
              </a:defRPr>
            </a:lvl3pPr>
            <a:lvl4pPr marL="1706563" indent="-273050" algn="l" rtl="0" eaLnBrk="0" fontAlgn="base" hangingPunct="0">
              <a:lnSpc>
                <a:spcPct val="85000"/>
              </a:lnSpc>
              <a:spcBef>
                <a:spcPct val="25000"/>
              </a:spcBef>
              <a:spcAft>
                <a:spcPct val="0"/>
              </a:spcAft>
              <a:buChar char="–"/>
              <a:defRPr sz="2200">
                <a:solidFill>
                  <a:schemeClr val="tx1"/>
                </a:solidFill>
                <a:latin typeface="+mn-lt"/>
              </a:defRPr>
            </a:lvl4pPr>
            <a:lvl5pPr marL="2151063" indent="-265113" algn="l" rtl="0" eaLnBrk="0" fontAlgn="base" hangingPunct="0">
              <a:lnSpc>
                <a:spcPct val="85000"/>
              </a:lnSpc>
              <a:spcBef>
                <a:spcPct val="25000"/>
              </a:spcBef>
              <a:spcAft>
                <a:spcPct val="0"/>
              </a:spcAft>
              <a:buChar char="»"/>
              <a:defRPr sz="2200">
                <a:solidFill>
                  <a:schemeClr val="tx1"/>
                </a:solidFill>
                <a:latin typeface="+mn-lt"/>
              </a:defRPr>
            </a:lvl5pPr>
            <a:lvl6pPr marL="2608263" indent="-265113" algn="l" rtl="0" fontAlgn="base">
              <a:lnSpc>
                <a:spcPct val="85000"/>
              </a:lnSpc>
              <a:spcBef>
                <a:spcPct val="25000"/>
              </a:spcBef>
              <a:spcAft>
                <a:spcPct val="0"/>
              </a:spcAft>
              <a:buChar char="»"/>
              <a:defRPr sz="2200">
                <a:solidFill>
                  <a:schemeClr val="tx1"/>
                </a:solidFill>
                <a:latin typeface="+mn-lt"/>
              </a:defRPr>
            </a:lvl6pPr>
            <a:lvl7pPr marL="3065463" indent="-265113" algn="l" rtl="0" fontAlgn="base">
              <a:lnSpc>
                <a:spcPct val="85000"/>
              </a:lnSpc>
              <a:spcBef>
                <a:spcPct val="25000"/>
              </a:spcBef>
              <a:spcAft>
                <a:spcPct val="0"/>
              </a:spcAft>
              <a:buChar char="»"/>
              <a:defRPr sz="2200">
                <a:solidFill>
                  <a:schemeClr val="tx1"/>
                </a:solidFill>
                <a:latin typeface="+mn-lt"/>
              </a:defRPr>
            </a:lvl7pPr>
            <a:lvl8pPr marL="3522663" indent="-265113" algn="l" rtl="0" fontAlgn="base">
              <a:lnSpc>
                <a:spcPct val="85000"/>
              </a:lnSpc>
              <a:spcBef>
                <a:spcPct val="25000"/>
              </a:spcBef>
              <a:spcAft>
                <a:spcPct val="0"/>
              </a:spcAft>
              <a:buChar char="»"/>
              <a:defRPr sz="2200">
                <a:solidFill>
                  <a:schemeClr val="tx1"/>
                </a:solidFill>
                <a:latin typeface="+mn-lt"/>
              </a:defRPr>
            </a:lvl8pPr>
            <a:lvl9pPr marL="3979863" indent="-265113" algn="l" rtl="0" fontAlgn="base">
              <a:lnSpc>
                <a:spcPct val="85000"/>
              </a:lnSpc>
              <a:spcBef>
                <a:spcPct val="25000"/>
              </a:spcBef>
              <a:spcAft>
                <a:spcPct val="0"/>
              </a:spcAft>
              <a:buChar char="»"/>
              <a:defRPr sz="2200">
                <a:solidFill>
                  <a:schemeClr val="tx1"/>
                </a:solidFill>
                <a:latin typeface="+mn-lt"/>
              </a:defRPr>
            </a:lvl9pPr>
          </a:lstStyle>
          <a:p>
            <a:pPr marL="0" indent="0">
              <a:buFontTx/>
              <a:buNone/>
            </a:pPr>
            <a:r>
              <a:rPr lang="fi-FI" sz="2200" kern="0" dirty="0" smtClean="0"/>
              <a:t>7 vrk kasvatuksen jälkeen</a:t>
            </a:r>
            <a:endParaRPr lang="fi-FI" sz="2200" kern="0" dirty="0"/>
          </a:p>
        </p:txBody>
      </p:sp>
    </p:spTree>
    <p:extLst>
      <p:ext uri="{BB962C8B-B14F-4D97-AF65-F5344CB8AC3E}">
        <p14:creationId xmlns:p14="http://schemas.microsoft.com/office/powerpoint/2010/main" val="39579760"/>
      </p:ext>
    </p:extLst>
  </p:cSld>
  <p:clrMapOvr>
    <a:masterClrMapping/>
  </p:clrMapOvr>
  <p:transition spd="med">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a:xfrm>
            <a:off x="539552" y="419250"/>
            <a:ext cx="7489824" cy="1079500"/>
          </a:xfrm>
        </p:spPr>
        <p:txBody>
          <a:bodyPr>
            <a:normAutofit/>
          </a:bodyPr>
          <a:lstStyle/>
          <a:p>
            <a:pPr eaLnBrk="1" hangingPunct="1"/>
            <a:r>
              <a:rPr lang="fi-FI" altLang="fi-FI" sz="2800" dirty="0" smtClean="0"/>
              <a:t>Homemaljojen luku </a:t>
            </a:r>
            <a:br>
              <a:rPr lang="fi-FI" altLang="fi-FI" sz="2800" dirty="0" smtClean="0"/>
            </a:br>
            <a:r>
              <a:rPr lang="fi-FI" altLang="fi-FI" sz="2800" dirty="0" smtClean="0"/>
              <a:t>ja mikroskopointi</a:t>
            </a:r>
            <a:endParaRPr lang="en-US" altLang="fi-FI" sz="2800" dirty="0" smtClean="0"/>
          </a:p>
        </p:txBody>
      </p:sp>
      <p:sp>
        <p:nvSpPr>
          <p:cNvPr id="8" name="Content Placeholder 6"/>
          <p:cNvSpPr>
            <a:spLocks noGrp="1"/>
          </p:cNvSpPr>
          <p:nvPr>
            <p:ph sz="half" idx="1"/>
          </p:nvPr>
        </p:nvSpPr>
        <p:spPr/>
        <p:txBody>
          <a:bodyPr/>
          <a:lstStyle/>
          <a:p>
            <a:pPr marL="0" indent="0">
              <a:buNone/>
            </a:pPr>
            <a:r>
              <a:rPr lang="fi-FI" sz="2200" b="1" dirty="0" smtClean="0"/>
              <a:t>Työntekijän suojautuminen!</a:t>
            </a:r>
          </a:p>
          <a:p>
            <a:pPr>
              <a:buFont typeface="Wingdings" pitchFamily="2" charset="2"/>
              <a:buChar char="à"/>
            </a:pPr>
            <a:r>
              <a:rPr lang="fi-FI" sz="2200" dirty="0" smtClean="0">
                <a:sym typeface="Wingdings" panose="05000000000000000000" pitchFamily="2" charset="2"/>
              </a:rPr>
              <a:t> esim. </a:t>
            </a:r>
            <a:r>
              <a:rPr lang="fi-FI" sz="2200" dirty="0" err="1">
                <a:sym typeface="Wingdings" panose="05000000000000000000" pitchFamily="2" charset="2"/>
              </a:rPr>
              <a:t>l</a:t>
            </a:r>
            <a:r>
              <a:rPr lang="fi-FI" sz="2200" dirty="0" err="1" smtClean="0">
                <a:sym typeface="Wingdings" panose="05000000000000000000" pitchFamily="2" charset="2"/>
              </a:rPr>
              <a:t>aminaarikaapissa</a:t>
            </a:r>
            <a:endParaRPr lang="fi-FI" sz="2200" dirty="0" smtClean="0">
              <a:sym typeface="Wingdings" panose="05000000000000000000" pitchFamily="2" charset="2"/>
            </a:endParaRPr>
          </a:p>
          <a:p>
            <a:pPr>
              <a:buFont typeface="Wingdings" pitchFamily="2" charset="2"/>
              <a:buChar char="à"/>
            </a:pPr>
            <a:r>
              <a:rPr lang="fi-FI" sz="2200" dirty="0">
                <a:sym typeface="Wingdings" panose="05000000000000000000" pitchFamily="2" charset="2"/>
              </a:rPr>
              <a:t> </a:t>
            </a:r>
            <a:r>
              <a:rPr lang="fi-FI" sz="2200" dirty="0" smtClean="0">
                <a:sym typeface="Wingdings" panose="05000000000000000000" pitchFamily="2" charset="2"/>
              </a:rPr>
              <a:t>tai kohdepoiston alla</a:t>
            </a:r>
            <a:endParaRPr lang="fi-FI" sz="2200" dirty="0"/>
          </a:p>
        </p:txBody>
      </p:sp>
      <p:sp>
        <p:nvSpPr>
          <p:cNvPr id="4" name="Date Placeholder 3"/>
          <p:cNvSpPr>
            <a:spLocks noGrp="1"/>
          </p:cNvSpPr>
          <p:nvPr>
            <p:ph type="dt" sz="half" idx="10"/>
          </p:nvPr>
        </p:nvSpPr>
        <p:spPr/>
        <p:txBody>
          <a:bodyPr/>
          <a:lstStyle/>
          <a:p>
            <a:pPr>
              <a:defRPr/>
            </a:pPr>
            <a:fld id="{FECF2472-FE89-47D8-94C8-560BB93B3F58}" type="datetime1">
              <a:rPr lang="fi-FI" smtClean="0">
                <a:solidFill>
                  <a:srgbClr val="FFFFFF"/>
                </a:solidFill>
              </a:rPr>
              <a:t>16.6.2016</a:t>
            </a:fld>
            <a:endParaRPr lang="fi-FI">
              <a:solidFill>
                <a:srgbClr val="FFFFFF"/>
              </a:solidFill>
            </a:endParaRPr>
          </a:p>
        </p:txBody>
      </p:sp>
      <p:sp>
        <p:nvSpPr>
          <p:cNvPr id="6" name="Slide Number Placeholder 5"/>
          <p:cNvSpPr>
            <a:spLocks noGrp="1"/>
          </p:cNvSpPr>
          <p:nvPr>
            <p:ph type="sldNum" sz="quarter" idx="12"/>
          </p:nvPr>
        </p:nvSpPr>
        <p:spPr/>
        <p:txBody>
          <a:bodyPr/>
          <a:lstStyle/>
          <a:p>
            <a:pPr>
              <a:defRPr/>
            </a:pPr>
            <a:fld id="{2387DB68-5FD3-4713-9969-BD8901141A34}" type="slidenum">
              <a:rPr lang="fi-FI" smtClean="0">
                <a:solidFill>
                  <a:srgbClr val="FFFFFF"/>
                </a:solidFill>
              </a:rPr>
              <a:pPr>
                <a:defRPr/>
              </a:pPr>
              <a:t>18</a:t>
            </a:fld>
            <a:endParaRPr lang="fi-FI">
              <a:solidFill>
                <a:srgbClr val="FFFFFF"/>
              </a:solidFill>
            </a:endParaRPr>
          </a:p>
        </p:txBody>
      </p:sp>
      <p:pic>
        <p:nvPicPr>
          <p:cNvPr id="57346" name="Picture 2" descr="N:\YMIK\Yleista\KUVIA\Näytteenotto ja labra\IMG_1720.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35000"/>
                    </a14:imgEffect>
                  </a14:imgLayer>
                </a14:imgProps>
              </a:ext>
              <a:ext uri="{28A0092B-C50C-407E-A947-70E740481C1C}">
                <a14:useLocalDpi xmlns:a14="http://schemas.microsoft.com/office/drawing/2010/main" val="0"/>
              </a:ext>
            </a:extLst>
          </a:blip>
          <a:srcRect/>
          <a:stretch>
            <a:fillRect/>
          </a:stretch>
        </p:blipFill>
        <p:spPr bwMode="auto">
          <a:xfrm>
            <a:off x="711696" y="3339576"/>
            <a:ext cx="3695734" cy="2771800"/>
          </a:xfrm>
          <a:prstGeom prst="rect">
            <a:avLst/>
          </a:prstGeom>
          <a:noFill/>
          <a:extLst>
            <a:ext uri="{909E8E84-426E-40DD-AFC4-6F175D3DCCD1}">
              <a14:hiddenFill xmlns:a14="http://schemas.microsoft.com/office/drawing/2010/main">
                <a:solidFill>
                  <a:srgbClr val="FFFFFF"/>
                </a:solidFill>
              </a14:hiddenFill>
            </a:ext>
          </a:extLst>
        </p:spPr>
      </p:pic>
      <p:pic>
        <p:nvPicPr>
          <p:cNvPr id="57347" name="Picture 3" descr="N:\YMIK\Yleista\KUVIA\Näytteenotto ja labra\IMG_172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4018660" y="1813124"/>
            <a:ext cx="4912288" cy="3684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0628"/>
      </p:ext>
    </p:extLst>
  </p:cSld>
  <p:clrMapOvr>
    <a:masterClrMapping/>
  </p:clrMapOvr>
  <p:transition spd="med">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fi-FI" altLang="fi-FI" sz="2800" dirty="0" smtClean="0"/>
              <a:t>Homeiden tunnistaminen</a:t>
            </a:r>
            <a:endParaRPr lang="en-US" altLang="fi-FI" sz="2800" dirty="0" smtClean="0"/>
          </a:p>
        </p:txBody>
      </p:sp>
      <p:sp>
        <p:nvSpPr>
          <p:cNvPr id="41987" name="Rectangle 8"/>
          <p:cNvSpPr>
            <a:spLocks noGrp="1" noChangeArrowheads="1"/>
          </p:cNvSpPr>
          <p:nvPr>
            <p:ph idx="1"/>
          </p:nvPr>
        </p:nvSpPr>
        <p:spPr/>
        <p:txBody>
          <a:bodyPr>
            <a:normAutofit/>
          </a:bodyPr>
          <a:lstStyle/>
          <a:p>
            <a:pPr eaLnBrk="1" hangingPunct="1">
              <a:buFont typeface="Arial" panose="020B0604020202020204" pitchFamily="34" charset="0"/>
              <a:buChar char="•"/>
              <a:defRPr/>
            </a:pPr>
            <a:r>
              <a:rPr lang="fi-FI" sz="1800" dirty="0" smtClean="0"/>
              <a:t>Perustuu pesäkkeiden ulkonäköön, kasvunopeuteen ja mikroskooppisten rakenteiden tunnistamiseen</a:t>
            </a:r>
          </a:p>
          <a:p>
            <a:pPr eaLnBrk="1" hangingPunct="1">
              <a:buFont typeface="Arial" panose="020B0604020202020204" pitchFamily="34" charset="0"/>
              <a:buChar char="•"/>
              <a:defRPr/>
            </a:pPr>
            <a:r>
              <a:rPr lang="fi-FI" sz="1800" dirty="0" smtClean="0"/>
              <a:t>Mikroskopointi suoraan maljalta tai preparaatista</a:t>
            </a:r>
          </a:p>
          <a:p>
            <a:pPr lvl="1" eaLnBrk="1" hangingPunct="1">
              <a:buFont typeface="Arial" panose="020B0604020202020204" pitchFamily="34" charset="0"/>
              <a:buChar char="•"/>
              <a:defRPr/>
            </a:pPr>
            <a:r>
              <a:rPr lang="fi-FI" sz="1600" dirty="0" smtClean="0"/>
              <a:t>Itiöt, itiökannattimet, rihmasto</a:t>
            </a:r>
          </a:p>
          <a:p>
            <a:pPr eaLnBrk="1" hangingPunct="1">
              <a:buFont typeface="Arial" panose="020B0604020202020204" pitchFamily="34" charset="0"/>
              <a:buChar char="•"/>
              <a:defRPr/>
            </a:pPr>
            <a:r>
              <a:rPr lang="fi-FI" sz="1800" dirty="0"/>
              <a:t>Pesäkkeet voidaan eristää ja kasvattaa usealla eri alustalla </a:t>
            </a:r>
            <a:endParaRPr lang="fi-FI" sz="1800" dirty="0" smtClean="0"/>
          </a:p>
          <a:p>
            <a:pPr lvl="1" eaLnBrk="1" hangingPunct="1">
              <a:buFont typeface="Arial" panose="020B0604020202020204" pitchFamily="34" charset="0"/>
              <a:buChar char="•"/>
              <a:defRPr/>
            </a:pPr>
            <a:r>
              <a:rPr lang="fi-FI" sz="1600" dirty="0" smtClean="0"/>
              <a:t>Tietyillä maljoilla paremmin tunnistettavissa </a:t>
            </a:r>
          </a:p>
          <a:p>
            <a:pPr lvl="2" eaLnBrk="1" hangingPunct="1">
              <a:buFont typeface="Arial" panose="020B0604020202020204" pitchFamily="34" charset="0"/>
              <a:buChar char="•"/>
              <a:defRPr/>
            </a:pPr>
            <a:r>
              <a:rPr lang="fi-FI" sz="1400" dirty="0" smtClean="0"/>
              <a:t>Esim. DG18: </a:t>
            </a:r>
            <a:r>
              <a:rPr lang="fi-FI" sz="1400" i="1" dirty="0" err="1" smtClean="0"/>
              <a:t>Wallemia</a:t>
            </a:r>
            <a:r>
              <a:rPr lang="fi-FI" sz="1400" i="1" dirty="0" smtClean="0"/>
              <a:t>, </a:t>
            </a:r>
            <a:r>
              <a:rPr lang="fi-FI" sz="1400" i="1" dirty="0" err="1" smtClean="0"/>
              <a:t>Eurotium</a:t>
            </a:r>
            <a:r>
              <a:rPr lang="fi-FI" sz="1400" i="1" dirty="0" smtClean="0"/>
              <a:t>, </a:t>
            </a:r>
            <a:r>
              <a:rPr lang="fi-FI" sz="1400" i="1" dirty="0" err="1" smtClean="0"/>
              <a:t>A.versicolor</a:t>
            </a:r>
            <a:endParaRPr lang="fi-FI" sz="1400" i="1" dirty="0" smtClean="0"/>
          </a:p>
          <a:p>
            <a:pPr lvl="1" eaLnBrk="1" hangingPunct="1">
              <a:buFont typeface="Arial" panose="020B0604020202020204" pitchFamily="34" charset="0"/>
              <a:buChar char="•"/>
              <a:defRPr/>
            </a:pPr>
            <a:r>
              <a:rPr lang="fi-FI" sz="1600" dirty="0" smtClean="0"/>
              <a:t>Mahdollista lähettää tunnistettavaksi esim. Hollantiin (CBS) tai Saksaan (DSMZ)</a:t>
            </a:r>
          </a:p>
          <a:p>
            <a:pPr lvl="1" eaLnBrk="1" hangingPunct="1">
              <a:buFont typeface="Arial" panose="020B0604020202020204" pitchFamily="34" charset="0"/>
              <a:buChar char="•"/>
              <a:defRPr/>
            </a:pPr>
            <a:r>
              <a:rPr lang="fi-FI" sz="1600" dirty="0" smtClean="0"/>
              <a:t>Varma tunnistus mahdollista sekvensoimalla DNA</a:t>
            </a:r>
            <a:endParaRPr lang="fi-FI" sz="1600" dirty="0"/>
          </a:p>
          <a:p>
            <a:pPr eaLnBrk="1" hangingPunct="1">
              <a:buFont typeface="Arial" panose="020B0604020202020204" pitchFamily="34" charset="0"/>
              <a:buChar char="•"/>
              <a:defRPr/>
            </a:pPr>
            <a:r>
              <a:rPr lang="fi-FI" sz="1800" dirty="0" smtClean="0"/>
              <a:t>Työntekijän altistuminen – suojautuminen!</a:t>
            </a:r>
          </a:p>
          <a:p>
            <a:pPr eaLnBrk="1" hangingPunct="1">
              <a:buFont typeface="Arial" panose="020B0604020202020204" pitchFamily="34" charset="0"/>
              <a:buChar char="•"/>
              <a:defRPr/>
            </a:pPr>
            <a:r>
              <a:rPr lang="fi-FI" sz="1800" dirty="0" smtClean="0"/>
              <a:t>Vaatii ammattitaitoa !!!</a:t>
            </a:r>
            <a:endParaRPr lang="en-US" sz="1800" dirty="0" smtClean="0"/>
          </a:p>
        </p:txBody>
      </p:sp>
      <p:sp>
        <p:nvSpPr>
          <p:cNvPr id="45060" name="Date Placeholder 1"/>
          <p:cNvSpPr>
            <a:spLocks noGrp="1"/>
          </p:cNvSpPr>
          <p:nvPr>
            <p:ph type="dt" sz="half" idx="10"/>
          </p:nvPr>
        </p:nvSpPr>
        <p:spPr>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fld id="{B6D1B853-D395-4E92-8AE0-73F5B34C15A9}" type="datetime1">
              <a:rPr lang="fi-FI" altLang="fi-FI" sz="1000" smtClean="0">
                <a:solidFill>
                  <a:srgbClr val="FFFFFF"/>
                </a:solidFill>
              </a:rPr>
              <a:t>16.6.2016</a:t>
            </a:fld>
            <a:endParaRPr lang="en-GB" altLang="fi-FI" sz="1000" smtClean="0">
              <a:solidFill>
                <a:srgbClr val="FFFFFF"/>
              </a:solidFill>
            </a:endParaRPr>
          </a:p>
        </p:txBody>
      </p:sp>
      <p:sp>
        <p:nvSpPr>
          <p:cNvPr id="45062" name="Slide Number Placeholder 3"/>
          <p:cNvSpPr>
            <a:spLocks noGrp="1"/>
          </p:cNvSpPr>
          <p:nvPr>
            <p:ph type="sldNum" sz="quarter" idx="12"/>
          </p:nvPr>
        </p:nvSpPr>
        <p:spPr>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fld id="{A8B901AE-4060-4BA9-9D51-5C5BCA670B0F}" type="slidenum">
              <a:rPr lang="en-GB" altLang="fi-FI" sz="1000" smtClean="0">
                <a:solidFill>
                  <a:srgbClr val="FFFFFF"/>
                </a:solidFill>
              </a:rPr>
              <a:pPr eaLnBrk="1" hangingPunct="1"/>
              <a:t>19</a:t>
            </a:fld>
            <a:endParaRPr lang="en-GB" altLang="fi-FI" sz="1000" smtClean="0">
              <a:solidFill>
                <a:srgbClr val="FFFFFF"/>
              </a:solidFill>
            </a:endParaRPr>
          </a:p>
        </p:txBody>
      </p:sp>
    </p:spTree>
    <p:extLst>
      <p:ext uri="{BB962C8B-B14F-4D97-AF65-F5344CB8AC3E}">
        <p14:creationId xmlns:p14="http://schemas.microsoft.com/office/powerpoint/2010/main" val="1301373008"/>
      </p:ext>
    </p:extLst>
  </p:cSld>
  <p:clrMapOvr>
    <a:masterClrMapping/>
  </p:clrMapOvr>
  <p:transition spd="med">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i-FI" sz="2000" dirty="0">
                <a:solidFill>
                  <a:srgbClr val="44697D"/>
                </a:solidFill>
              </a:rPr>
              <a:t>Saatteeksi opetusmateriaalin käyttöön</a:t>
            </a:r>
            <a:endParaRPr lang="fi-FI" sz="2000" dirty="0"/>
          </a:p>
        </p:txBody>
      </p:sp>
      <p:sp>
        <p:nvSpPr>
          <p:cNvPr id="3" name="Content Placeholder 2"/>
          <p:cNvSpPr>
            <a:spLocks noGrp="1"/>
          </p:cNvSpPr>
          <p:nvPr>
            <p:ph idx="1"/>
          </p:nvPr>
        </p:nvSpPr>
        <p:spPr/>
        <p:txBody>
          <a:bodyPr>
            <a:normAutofit/>
          </a:bodyPr>
          <a:lstStyle/>
          <a:p>
            <a:r>
              <a:rPr lang="fi-FI" sz="1000" dirty="0" smtClean="0"/>
              <a:t>Opetusmateriaalin keskeisessä osassa ovat rakennuksissa esiintyvät biologiset epäpuhtaudet. Yksittäiset kokonaisuudet käsittelevät mm. mikrobiologian perusasioita, homeita ja lahoja, erilaisten rakennusten tavanomaisia </a:t>
            </a:r>
            <a:r>
              <a:rPr lang="fi-FI" sz="1000" dirty="0" err="1" smtClean="0"/>
              <a:t>mikrobistoja</a:t>
            </a:r>
            <a:r>
              <a:rPr lang="fi-FI" sz="1000" dirty="0" smtClean="0"/>
              <a:t>, mikrobien ja erilaisten mikrobiepäpuhtauksien näytteenotto- ja analysointimenetelmiä sekä tulkintaohjeita. Mikrobit ovat esimerkkinä Sisäympäristön tutkimukset ja raportointi –osuudessa. Opetusmateriaali </a:t>
            </a:r>
            <a:r>
              <a:rPr lang="fi-FI" sz="1000" dirty="0"/>
              <a:t>sisältää </a:t>
            </a:r>
            <a:r>
              <a:rPr lang="fi-FI" sz="1000" dirty="0" smtClean="0"/>
              <a:t>lisäksi yleistä </a:t>
            </a:r>
            <a:r>
              <a:rPr lang="fi-FI" sz="1000" dirty="0"/>
              <a:t>tietoa </a:t>
            </a:r>
            <a:r>
              <a:rPr lang="fi-FI" sz="1000" dirty="0" smtClean="0"/>
              <a:t>sisäympäristöstä, kemiallisista epäpuhtauksista, terveydellisen merkityksen arvioinnista, sisäilman </a:t>
            </a:r>
            <a:r>
              <a:rPr lang="fi-FI" sz="1000" dirty="0"/>
              <a:t>laadun </a:t>
            </a:r>
            <a:r>
              <a:rPr lang="fi-FI" sz="1000" dirty="0" smtClean="0"/>
              <a:t>hallinnasta korjausprosessissa sekä sisäilmasto-ongelmien hallinnasta yhteistyönä. </a:t>
            </a:r>
            <a:endParaRPr lang="fi-FI" sz="1000" dirty="0"/>
          </a:p>
          <a:p>
            <a:endParaRPr lang="fi-FI" sz="1000" dirty="0"/>
          </a:p>
          <a:p>
            <a:r>
              <a:rPr lang="fi-FI" sz="1000" dirty="0" smtClean="0"/>
              <a:t>Materiaalia </a:t>
            </a:r>
            <a:r>
              <a:rPr lang="fi-FI" sz="1000" dirty="0"/>
              <a:t>on </a:t>
            </a:r>
            <a:r>
              <a:rPr lang="fi-FI" sz="1000" dirty="0" smtClean="0"/>
              <a:t>koottu oppilaitosten </a:t>
            </a:r>
            <a:r>
              <a:rPr lang="fi-FI" sz="1000" dirty="0"/>
              <a:t>käyttöön ja sitä voidaan hyödyntää sekä täydennys- että tutkintokoulutuksissa, jotka pätevöittävät kosteus- ja homevaurioiden korjaushankkeissa mukana olevia asiantuntijoita (rakennusterveysasiantuntijat, sisäilma-asiantuntijat, kuntotutkijat, korjaussuunnittelijat ja korjaustyönjohtajat). Opetusmateriaalia voidaan hyödyntää kokonaisuutena tai yksittäisinä aihealueina. Jos materiaalista käytetään yksittäisiä sivuja tai taulukoita, on materiaalin alkuperäinen lähde aina ilmoitettava.</a:t>
            </a:r>
          </a:p>
          <a:p>
            <a:endParaRPr lang="fi-FI" sz="1000" dirty="0"/>
          </a:p>
          <a:p>
            <a:r>
              <a:rPr lang="fi-FI" sz="1000" dirty="0" smtClean="0"/>
              <a:t>Opetusmateriaali </a:t>
            </a:r>
            <a:r>
              <a:rPr lang="fi-FI" sz="1000" dirty="0"/>
              <a:t>on </a:t>
            </a:r>
            <a:r>
              <a:rPr lang="fi-FI" sz="1000" dirty="0" smtClean="0"/>
              <a:t>tehty </a:t>
            </a:r>
            <a:r>
              <a:rPr lang="fi-FI" sz="1000" dirty="0"/>
              <a:t>kosteus- ja hometalkoiden </a:t>
            </a:r>
            <a:r>
              <a:rPr lang="fi-FI" sz="1000" dirty="0" smtClean="0"/>
              <a:t>käyttöön. </a:t>
            </a:r>
            <a:r>
              <a:rPr lang="fi-FI" sz="1000" dirty="0"/>
              <a:t>Opetusmateriaalin </a:t>
            </a:r>
            <a:r>
              <a:rPr lang="fi-FI" sz="1000" dirty="0" smtClean="0"/>
              <a:t>sisältöä ovat koonneet ja muokanneet  ja siitä vastaavat Marjut Reiman Työterveyslaitoksesta, Anne Hyvärinen Terveyden- ja hyvinvoinnin laitokselta sekä Hannu Viitanen.</a:t>
            </a:r>
            <a:endParaRPr lang="fi-FI" sz="1000" dirty="0"/>
          </a:p>
          <a:p>
            <a:endParaRPr lang="fi-FI" sz="1000" dirty="0"/>
          </a:p>
          <a:p>
            <a:r>
              <a:rPr lang="fi-FI" sz="1000" dirty="0"/>
              <a:t>Aineiston sisältöä saa muokata vain </a:t>
            </a:r>
            <a:r>
              <a:rPr lang="fi-FI" sz="1000" dirty="0" smtClean="0"/>
              <a:t>tekijöiden </a:t>
            </a:r>
            <a:r>
              <a:rPr lang="fi-FI" sz="1000" dirty="0"/>
              <a:t>luvalla. Opetusmateriaalissa mahdollisesti olevista virheistä tai puutteista toivotaan palautetta suoraan </a:t>
            </a:r>
            <a:r>
              <a:rPr lang="fi-FI" sz="1000" dirty="0" smtClean="0"/>
              <a:t>tekijöille </a:t>
            </a:r>
            <a:r>
              <a:rPr lang="fi-FI" sz="1000" dirty="0"/>
              <a:t>tai kosteus- ja hometalkoiden osoitteeseen </a:t>
            </a:r>
            <a:r>
              <a:rPr lang="fi-FI" sz="1000" u="sng" dirty="0">
                <a:hlinkClick r:id="rId2"/>
              </a:rPr>
              <a:t>hometalkoot.ym@ymparisto.fi</a:t>
            </a:r>
            <a:r>
              <a:rPr lang="fi-FI" sz="1000" dirty="0"/>
              <a:t>. Asialliset ja yksilöidyt korjausehdotukset huomioidaan seuraavan päivityksen yhteydessä.</a:t>
            </a:r>
          </a:p>
          <a:p>
            <a:endParaRPr lang="fi-FI" sz="1000" dirty="0"/>
          </a:p>
          <a:p>
            <a:pPr marL="273050" lvl="1" indent="0">
              <a:buNone/>
            </a:pPr>
            <a:r>
              <a:rPr lang="fi-FI" sz="1000" dirty="0"/>
              <a:t>Lisätietoa / palautteet</a:t>
            </a:r>
            <a:r>
              <a:rPr lang="fi-FI" sz="1000" dirty="0" smtClean="0"/>
              <a:t>:</a:t>
            </a:r>
          </a:p>
          <a:p>
            <a:pPr marL="273050" lvl="1" indent="0">
              <a:buNone/>
            </a:pPr>
            <a:endParaRPr lang="fi-FI" sz="1000" dirty="0"/>
          </a:p>
          <a:p>
            <a:pPr marL="273050" lvl="1" indent="0">
              <a:buNone/>
            </a:pPr>
            <a:r>
              <a:rPr lang="fi-FI" sz="1000" dirty="0" smtClean="0"/>
              <a:t>Marjut Reiman	Anne Hyvärinen		Hannu Viitanen</a:t>
            </a:r>
          </a:p>
          <a:p>
            <a:pPr marL="273050" lvl="1" indent="0">
              <a:buNone/>
            </a:pPr>
            <a:r>
              <a:rPr lang="fi-FI" sz="1000" dirty="0" smtClean="0">
                <a:hlinkClick r:id="rId3"/>
              </a:rPr>
              <a:t>marjut.reiman@ttl.fi</a:t>
            </a:r>
            <a:r>
              <a:rPr lang="fi-FI" sz="1000" dirty="0" smtClean="0"/>
              <a:t>	</a:t>
            </a:r>
            <a:r>
              <a:rPr lang="fi-FI" sz="1000" dirty="0" smtClean="0">
                <a:hlinkClick r:id="rId4"/>
              </a:rPr>
              <a:t>anne.hyvarinen@thl.fi</a:t>
            </a:r>
            <a:r>
              <a:rPr lang="fi-FI" sz="1000" dirty="0" smtClean="0"/>
              <a:t>	</a:t>
            </a:r>
            <a:r>
              <a:rPr lang="fi-FI" sz="1000" dirty="0" smtClean="0">
                <a:hlinkClick r:id="rId5"/>
              </a:rPr>
              <a:t>hannu.viitanen@luukku.com</a:t>
            </a:r>
            <a:endParaRPr lang="fi-FI" sz="1000" dirty="0" smtClean="0"/>
          </a:p>
          <a:p>
            <a:pPr marL="273050" lvl="1" indent="0">
              <a:buNone/>
            </a:pPr>
            <a:endParaRPr lang="fi-FI" sz="1000" dirty="0"/>
          </a:p>
          <a:p>
            <a:pPr marL="0" indent="0">
              <a:buNone/>
            </a:pPr>
            <a:endParaRPr lang="fi-FI" sz="1000" dirty="0"/>
          </a:p>
          <a:p>
            <a:endParaRPr lang="fi-FI" dirty="0"/>
          </a:p>
        </p:txBody>
      </p:sp>
    </p:spTree>
    <p:extLst>
      <p:ext uri="{BB962C8B-B14F-4D97-AF65-F5344CB8AC3E}">
        <p14:creationId xmlns:p14="http://schemas.microsoft.com/office/powerpoint/2010/main" val="1074084997"/>
      </p:ext>
    </p:extLst>
  </p:cSld>
  <p:clrMapOvr>
    <a:masterClrMapping/>
  </p:clrMapOvr>
  <p:transition spd="med">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fi-FI" altLang="fi-FI" sz="2800" dirty="0" smtClean="0"/>
              <a:t>Homeiden tunnistaminen</a:t>
            </a:r>
            <a:endParaRPr lang="en-US" altLang="fi-FI" sz="2800" dirty="0" smtClean="0"/>
          </a:p>
        </p:txBody>
      </p:sp>
      <p:sp>
        <p:nvSpPr>
          <p:cNvPr id="48133" name="Date Placeholder 1"/>
          <p:cNvSpPr>
            <a:spLocks noGrp="1"/>
          </p:cNvSpPr>
          <p:nvPr>
            <p:ph type="dt" sz="half" idx="10"/>
          </p:nvPr>
        </p:nvSpPr>
        <p:spPr>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fld id="{6A956FE2-655E-4925-8456-1D160F26CE6C}" type="datetime1">
              <a:rPr lang="fi-FI" altLang="fi-FI" sz="1000" smtClean="0">
                <a:solidFill>
                  <a:srgbClr val="FFFFFF"/>
                </a:solidFill>
              </a:rPr>
              <a:t>16.6.2016</a:t>
            </a:fld>
            <a:endParaRPr lang="en-GB" altLang="fi-FI" sz="1000" smtClean="0">
              <a:solidFill>
                <a:srgbClr val="FFFFFF"/>
              </a:solidFill>
            </a:endParaRPr>
          </a:p>
        </p:txBody>
      </p:sp>
      <p:sp>
        <p:nvSpPr>
          <p:cNvPr id="48135" name="Slide Number Placeholder 3"/>
          <p:cNvSpPr>
            <a:spLocks noGrp="1"/>
          </p:cNvSpPr>
          <p:nvPr>
            <p:ph type="sldNum" sz="quarter" idx="12"/>
          </p:nvPr>
        </p:nvSpPr>
        <p:spPr>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fld id="{340B8A42-990F-4C02-A09E-A497270446A2}" type="slidenum">
              <a:rPr lang="en-GB" altLang="fi-FI" sz="1000" smtClean="0">
                <a:solidFill>
                  <a:srgbClr val="FFFFFF"/>
                </a:solidFill>
              </a:rPr>
              <a:pPr eaLnBrk="1" hangingPunct="1"/>
              <a:t>20</a:t>
            </a:fld>
            <a:endParaRPr lang="en-GB" altLang="fi-FI" sz="1000" smtClean="0">
              <a:solidFill>
                <a:srgbClr val="FFFFFF"/>
              </a:solidFill>
            </a:endParaRPr>
          </a:p>
        </p:txBody>
      </p:sp>
      <p:pic>
        <p:nvPicPr>
          <p:cNvPr id="48131" name="Picture 3" descr="Aspergillus nig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96145"/>
            <a:ext cx="4103688" cy="362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4" descr="Penicill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654" y="1844824"/>
            <a:ext cx="4321175" cy="345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2869441"/>
      </p:ext>
    </p:extLst>
  </p:cSld>
  <p:clrMapOvr>
    <a:masterClrMapping/>
  </p:clrMapOvr>
  <p:transition spd="med">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9" name="Picture 3" descr="Cladosporium cladosporioid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842" y="1916832"/>
            <a:ext cx="3563937" cy="348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Picture 4" descr="Stachybotrys chartar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772816"/>
            <a:ext cx="4897438" cy="388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p:cNvSpPr>
            <a:spLocks noGrp="1" noChangeArrowheads="1"/>
          </p:cNvSpPr>
          <p:nvPr>
            <p:ph type="title"/>
          </p:nvPr>
        </p:nvSpPr>
        <p:spPr/>
        <p:txBody>
          <a:bodyPr/>
          <a:lstStyle/>
          <a:p>
            <a:pPr eaLnBrk="1" hangingPunct="1"/>
            <a:r>
              <a:rPr lang="fi-FI" altLang="fi-FI" sz="2800" dirty="0" smtClean="0"/>
              <a:t>Homeiden tunnistaminen</a:t>
            </a:r>
            <a:endParaRPr lang="en-US" altLang="fi-FI" sz="2800" dirty="0" smtClean="0"/>
          </a:p>
        </p:txBody>
      </p:sp>
      <p:sp>
        <p:nvSpPr>
          <p:cNvPr id="50181" name="Date Placeholder 1"/>
          <p:cNvSpPr>
            <a:spLocks noGrp="1"/>
          </p:cNvSpPr>
          <p:nvPr>
            <p:ph type="dt" sz="half" idx="10"/>
          </p:nvPr>
        </p:nvSpPr>
        <p:spPr>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fld id="{210A477F-F5C6-4F9B-BD49-DBA863BD10EF}" type="datetime1">
              <a:rPr lang="fi-FI" altLang="fi-FI" sz="1000" smtClean="0">
                <a:solidFill>
                  <a:srgbClr val="FFFFFF"/>
                </a:solidFill>
              </a:rPr>
              <a:t>16.6.2016</a:t>
            </a:fld>
            <a:endParaRPr lang="en-GB" altLang="fi-FI" sz="1000" smtClean="0">
              <a:solidFill>
                <a:srgbClr val="FFFFFF"/>
              </a:solidFill>
            </a:endParaRPr>
          </a:p>
        </p:txBody>
      </p:sp>
      <p:sp>
        <p:nvSpPr>
          <p:cNvPr id="50183" name="Slide Number Placeholder 3"/>
          <p:cNvSpPr>
            <a:spLocks noGrp="1"/>
          </p:cNvSpPr>
          <p:nvPr>
            <p:ph type="sldNum" sz="quarter" idx="12"/>
          </p:nvPr>
        </p:nvSpPr>
        <p:spPr>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fld id="{F43921CC-13CC-498C-98CE-3CF76740BD78}" type="slidenum">
              <a:rPr lang="en-GB" altLang="fi-FI" sz="1000" smtClean="0">
                <a:solidFill>
                  <a:srgbClr val="FFFFFF"/>
                </a:solidFill>
              </a:rPr>
              <a:pPr eaLnBrk="1" hangingPunct="1"/>
              <a:t>21</a:t>
            </a:fld>
            <a:endParaRPr lang="en-GB" altLang="fi-FI" sz="1000" smtClean="0">
              <a:solidFill>
                <a:srgbClr val="FFFFFF"/>
              </a:solidFill>
            </a:endParaRPr>
          </a:p>
        </p:txBody>
      </p:sp>
    </p:spTree>
    <p:extLst>
      <p:ext uri="{BB962C8B-B14F-4D97-AF65-F5344CB8AC3E}">
        <p14:creationId xmlns:p14="http://schemas.microsoft.com/office/powerpoint/2010/main" val="1620909420"/>
      </p:ext>
    </p:extLst>
  </p:cSld>
  <p:clrMapOvr>
    <a:masterClrMapping/>
  </p:clrMapOvr>
  <p:transition spd="med">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z="2800" dirty="0" smtClean="0"/>
              <a:t>Hiivojen laskeminen</a:t>
            </a:r>
            <a:endParaRPr lang="fi-FI" sz="2800" dirty="0"/>
          </a:p>
        </p:txBody>
      </p:sp>
      <p:sp>
        <p:nvSpPr>
          <p:cNvPr id="7" name="Content Placeholder 6"/>
          <p:cNvSpPr>
            <a:spLocks noGrp="1"/>
          </p:cNvSpPr>
          <p:nvPr>
            <p:ph idx="1"/>
          </p:nvPr>
        </p:nvSpPr>
        <p:spPr/>
        <p:txBody>
          <a:bodyPr/>
          <a:lstStyle/>
          <a:p>
            <a:pPr marL="0" indent="0">
              <a:buNone/>
            </a:pPr>
            <a:r>
              <a:rPr lang="en-GB" altLang="fi-FI" b="1" dirty="0" err="1"/>
              <a:t>Hiivat</a:t>
            </a:r>
            <a:endParaRPr lang="en-GB" altLang="fi-FI" b="1" dirty="0"/>
          </a:p>
          <a:p>
            <a:r>
              <a:rPr lang="en-GB" altLang="fi-FI" sz="1800" dirty="0"/>
              <a:t>7 </a:t>
            </a:r>
            <a:r>
              <a:rPr lang="en-GB" altLang="fi-FI" sz="1800" dirty="0" err="1"/>
              <a:t>vrk</a:t>
            </a:r>
            <a:r>
              <a:rPr lang="en-GB" altLang="fi-FI" sz="1800" dirty="0"/>
              <a:t> </a:t>
            </a:r>
            <a:r>
              <a:rPr lang="en-GB" altLang="fi-FI" sz="1800" dirty="0" err="1"/>
              <a:t>kasvatus</a:t>
            </a:r>
            <a:r>
              <a:rPr lang="en-GB" altLang="fi-FI" sz="1800" dirty="0"/>
              <a:t> M2 </a:t>
            </a:r>
            <a:r>
              <a:rPr lang="en-GB" altLang="fi-FI" sz="1800" dirty="0" err="1"/>
              <a:t>ja</a:t>
            </a:r>
            <a:r>
              <a:rPr lang="en-GB" altLang="fi-FI" sz="1800" dirty="0"/>
              <a:t> DG-18 -</a:t>
            </a:r>
            <a:r>
              <a:rPr lang="en-GB" altLang="fi-FI" sz="1800" dirty="0" err="1"/>
              <a:t>alustoilla</a:t>
            </a:r>
            <a:endParaRPr lang="en-GB" altLang="fi-FI" sz="1800" dirty="0"/>
          </a:p>
          <a:p>
            <a:r>
              <a:rPr lang="en-GB" altLang="fi-FI" sz="1800" dirty="0" err="1" smtClean="0"/>
              <a:t>Mikroskopointi</a:t>
            </a:r>
            <a:r>
              <a:rPr lang="en-GB" altLang="fi-FI" sz="1800" dirty="0" smtClean="0"/>
              <a:t>: </a:t>
            </a:r>
            <a:r>
              <a:rPr lang="en-GB" altLang="fi-FI" sz="1800" dirty="0" err="1" smtClean="0"/>
              <a:t>tarkastellaan</a:t>
            </a:r>
            <a:r>
              <a:rPr lang="en-GB" altLang="fi-FI" sz="1800" dirty="0" smtClean="0"/>
              <a:t> </a:t>
            </a:r>
            <a:r>
              <a:rPr lang="en-GB" altLang="fi-FI" sz="1800" dirty="0" err="1" smtClean="0"/>
              <a:t>pesäke</a:t>
            </a:r>
            <a:r>
              <a:rPr lang="en-GB" altLang="fi-FI" sz="1800" dirty="0" smtClean="0"/>
              <a:t> </a:t>
            </a:r>
            <a:r>
              <a:rPr lang="en-GB" altLang="fi-FI" sz="1800" dirty="0" err="1" smtClean="0"/>
              <a:t>ja</a:t>
            </a:r>
            <a:r>
              <a:rPr lang="en-GB" altLang="fi-FI" sz="1800" dirty="0" smtClean="0"/>
              <a:t> </a:t>
            </a:r>
            <a:r>
              <a:rPr lang="en-GB" altLang="fi-FI" sz="1800" dirty="0" err="1" smtClean="0"/>
              <a:t>erityisesti</a:t>
            </a:r>
            <a:r>
              <a:rPr lang="en-GB" altLang="fi-FI" sz="1800" dirty="0" smtClean="0"/>
              <a:t> </a:t>
            </a:r>
            <a:r>
              <a:rPr lang="en-GB" altLang="fi-FI" sz="1800" dirty="0" err="1" smtClean="0"/>
              <a:t>sen</a:t>
            </a:r>
            <a:r>
              <a:rPr lang="en-GB" altLang="fi-FI" sz="1800" dirty="0" smtClean="0"/>
              <a:t> </a:t>
            </a:r>
            <a:r>
              <a:rPr lang="en-GB" altLang="fi-FI" sz="1800" dirty="0" err="1" smtClean="0"/>
              <a:t>reunat</a:t>
            </a:r>
            <a:endParaRPr lang="en-GB" altLang="fi-FI" sz="1800" dirty="0" smtClean="0"/>
          </a:p>
          <a:p>
            <a:r>
              <a:rPr lang="en-GB" altLang="fi-FI" sz="1800" dirty="0" err="1" smtClean="0"/>
              <a:t>Lasketaan</a:t>
            </a:r>
            <a:r>
              <a:rPr lang="en-GB" altLang="fi-FI" sz="1800" dirty="0" smtClean="0"/>
              <a:t> </a:t>
            </a:r>
            <a:r>
              <a:rPr lang="en-GB" altLang="fi-FI" sz="1800" dirty="0" err="1" smtClean="0"/>
              <a:t>pesäkkeet</a:t>
            </a:r>
            <a:r>
              <a:rPr lang="en-GB" altLang="fi-FI" sz="1800" dirty="0" smtClean="0"/>
              <a:t> </a:t>
            </a:r>
            <a:r>
              <a:rPr lang="en-GB" altLang="fi-FI" sz="1800" dirty="0"/>
              <a:t>ja </a:t>
            </a:r>
            <a:r>
              <a:rPr lang="en-GB" altLang="fi-FI" sz="1800" dirty="0" err="1"/>
              <a:t>erotellaan</a:t>
            </a:r>
            <a:r>
              <a:rPr lang="en-GB" altLang="fi-FI" sz="1800" dirty="0"/>
              <a:t> </a:t>
            </a:r>
            <a:r>
              <a:rPr lang="en-GB" altLang="fi-FI" sz="1800" dirty="0" err="1"/>
              <a:t>värin</a:t>
            </a:r>
            <a:r>
              <a:rPr lang="en-GB" altLang="fi-FI" sz="1800" dirty="0"/>
              <a:t> </a:t>
            </a:r>
            <a:r>
              <a:rPr lang="en-GB" altLang="fi-FI" sz="1800" dirty="0" err="1"/>
              <a:t>perusteella</a:t>
            </a:r>
            <a:r>
              <a:rPr lang="en-GB" altLang="fi-FI" sz="1800" dirty="0"/>
              <a:t> </a:t>
            </a:r>
            <a:br>
              <a:rPr lang="en-GB" altLang="fi-FI" sz="1800" dirty="0"/>
            </a:br>
            <a:r>
              <a:rPr lang="en-GB" altLang="fi-FI" sz="1800" dirty="0"/>
              <a:t>(</a:t>
            </a:r>
            <a:r>
              <a:rPr lang="en-GB" altLang="fi-FI" sz="1800" dirty="0" err="1"/>
              <a:t>hii</a:t>
            </a:r>
            <a:r>
              <a:rPr lang="en-GB" altLang="fi-FI" sz="1800" dirty="0"/>
              <a:t>, </a:t>
            </a:r>
            <a:r>
              <a:rPr lang="en-GB" altLang="fi-FI" sz="1800" dirty="0" err="1" smtClean="0"/>
              <a:t>hiiP</a:t>
            </a:r>
            <a:r>
              <a:rPr lang="en-GB" altLang="fi-FI" sz="1800" dirty="0" smtClean="0"/>
              <a:t>, </a:t>
            </a:r>
            <a:r>
              <a:rPr lang="en-GB" altLang="fi-FI" sz="1800" dirty="0" err="1" smtClean="0"/>
              <a:t>hiiT</a:t>
            </a:r>
            <a:r>
              <a:rPr lang="en-GB" altLang="fi-FI" sz="1800" dirty="0" smtClean="0"/>
              <a:t>) </a:t>
            </a:r>
            <a:endParaRPr lang="en-GB" altLang="fi-FI" sz="1800" dirty="0"/>
          </a:p>
          <a:p>
            <a:endParaRPr lang="fi-FI" dirty="0"/>
          </a:p>
        </p:txBody>
      </p:sp>
      <p:sp>
        <p:nvSpPr>
          <p:cNvPr id="3" name="Date Placeholder 2"/>
          <p:cNvSpPr>
            <a:spLocks noGrp="1"/>
          </p:cNvSpPr>
          <p:nvPr>
            <p:ph type="dt" sz="half" idx="10"/>
          </p:nvPr>
        </p:nvSpPr>
        <p:spPr/>
        <p:txBody>
          <a:bodyPr/>
          <a:lstStyle/>
          <a:p>
            <a:pPr>
              <a:defRPr/>
            </a:pPr>
            <a:fld id="{29B85B6F-79B9-4B8A-A887-F68D3906B55D}" type="datetime1">
              <a:rPr lang="fi-FI" smtClean="0">
                <a:solidFill>
                  <a:srgbClr val="FFFFFF"/>
                </a:solidFill>
              </a:rPr>
              <a:t>16.6.2016</a:t>
            </a:fld>
            <a:endParaRPr lang="fi-FI">
              <a:solidFill>
                <a:srgbClr val="FFFFFF"/>
              </a:solidFill>
            </a:endParaRPr>
          </a:p>
        </p:txBody>
      </p:sp>
      <p:sp>
        <p:nvSpPr>
          <p:cNvPr id="5" name="Slide Number Placeholder 4"/>
          <p:cNvSpPr>
            <a:spLocks noGrp="1"/>
          </p:cNvSpPr>
          <p:nvPr>
            <p:ph type="sldNum" sz="quarter" idx="12"/>
          </p:nvPr>
        </p:nvSpPr>
        <p:spPr/>
        <p:txBody>
          <a:bodyPr/>
          <a:lstStyle/>
          <a:p>
            <a:pPr>
              <a:defRPr/>
            </a:pPr>
            <a:fld id="{A025E573-0BC2-4574-B550-202A2B832CEC}" type="slidenum">
              <a:rPr lang="fi-FI" smtClean="0">
                <a:solidFill>
                  <a:srgbClr val="FFFFFF"/>
                </a:solidFill>
              </a:rPr>
              <a:pPr>
                <a:defRPr/>
              </a:pPr>
              <a:t>22</a:t>
            </a:fld>
            <a:endParaRPr lang="fi-FI">
              <a:solidFill>
                <a:srgbClr val="FFFFFF"/>
              </a:solidFill>
            </a:endParaRPr>
          </a:p>
        </p:txBody>
      </p:sp>
      <p:grpSp>
        <p:nvGrpSpPr>
          <p:cNvPr id="4" name="Ryhmitä 3"/>
          <p:cNvGrpSpPr/>
          <p:nvPr/>
        </p:nvGrpSpPr>
        <p:grpSpPr>
          <a:xfrm>
            <a:off x="686790" y="3645024"/>
            <a:ext cx="7701634" cy="2394397"/>
            <a:chOff x="614782" y="3717032"/>
            <a:chExt cx="7701634" cy="2394397"/>
          </a:xfrm>
        </p:grpSpPr>
        <p:pic>
          <p:nvPicPr>
            <p:cNvPr id="614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782" y="3717032"/>
              <a:ext cx="2246151" cy="23943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7070" y="3731567"/>
              <a:ext cx="2376264" cy="2376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6554" y="3731567"/>
              <a:ext cx="2379862" cy="2379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055440175"/>
      </p:ext>
    </p:extLst>
  </p:cSld>
  <p:clrMapOvr>
    <a:masterClrMapping/>
  </p:clrMapOvr>
  <p:transition spd="med">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z="2800" dirty="0" smtClean="0"/>
              <a:t>Bakteerien laskeminen</a:t>
            </a:r>
            <a:endParaRPr lang="fi-FI" sz="2800" dirty="0"/>
          </a:p>
        </p:txBody>
      </p:sp>
      <p:sp>
        <p:nvSpPr>
          <p:cNvPr id="46083" name="Rectangle 3"/>
          <p:cNvSpPr>
            <a:spLocks noGrp="1" noChangeArrowheads="1"/>
          </p:cNvSpPr>
          <p:nvPr>
            <p:ph idx="1"/>
          </p:nvPr>
        </p:nvSpPr>
        <p:spPr>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normAutofit/>
          </a:bodyPr>
          <a:lstStyle/>
          <a:p>
            <a:r>
              <a:rPr lang="en-GB" altLang="fi-FI" sz="1800" b="1" dirty="0" err="1" smtClean="0"/>
              <a:t>Bakteerit</a:t>
            </a:r>
            <a:endParaRPr lang="en-GB" altLang="fi-FI" sz="1800" b="1" dirty="0" smtClean="0"/>
          </a:p>
          <a:p>
            <a:pPr lvl="1"/>
            <a:r>
              <a:rPr lang="en-GB" altLang="fi-FI" sz="1600" dirty="0" smtClean="0"/>
              <a:t>7 </a:t>
            </a:r>
            <a:r>
              <a:rPr lang="en-GB" altLang="fi-FI" sz="1600" dirty="0" err="1"/>
              <a:t>vrk</a:t>
            </a:r>
            <a:r>
              <a:rPr lang="en-GB" altLang="fi-FI" sz="1600" dirty="0"/>
              <a:t> </a:t>
            </a:r>
            <a:r>
              <a:rPr lang="en-GB" altLang="fi-FI" sz="1600" dirty="0" err="1"/>
              <a:t>kasvatus</a:t>
            </a:r>
            <a:r>
              <a:rPr lang="en-GB" altLang="fi-FI" sz="1600" dirty="0"/>
              <a:t> THG </a:t>
            </a:r>
            <a:r>
              <a:rPr lang="en-GB" altLang="fi-FI" sz="1600" dirty="0" smtClean="0"/>
              <a:t>–</a:t>
            </a:r>
            <a:r>
              <a:rPr lang="en-GB" altLang="fi-FI" sz="1600" dirty="0" err="1" smtClean="0"/>
              <a:t>alustalla</a:t>
            </a:r>
            <a:endParaRPr lang="en-GB" altLang="fi-FI" sz="1600" dirty="0" smtClean="0"/>
          </a:p>
          <a:p>
            <a:pPr lvl="1"/>
            <a:r>
              <a:rPr lang="en-GB" altLang="fi-FI" sz="1600" dirty="0" err="1" smtClean="0"/>
              <a:t>Lasketaan</a:t>
            </a:r>
            <a:r>
              <a:rPr lang="en-GB" altLang="fi-FI" sz="1600" dirty="0" smtClean="0"/>
              <a:t> </a:t>
            </a:r>
            <a:r>
              <a:rPr lang="en-GB" altLang="fi-FI" sz="1600" dirty="0" err="1" smtClean="0"/>
              <a:t>kokonaispesäkemäärä</a:t>
            </a:r>
            <a:r>
              <a:rPr lang="en-GB" altLang="fi-FI" sz="1600" dirty="0" smtClean="0"/>
              <a:t>, </a:t>
            </a:r>
            <a:r>
              <a:rPr lang="en-GB" altLang="fi-FI" sz="1600" dirty="0" err="1" smtClean="0"/>
              <a:t>ei</a:t>
            </a:r>
            <a:r>
              <a:rPr lang="en-GB" altLang="fi-FI" sz="1600" dirty="0" smtClean="0"/>
              <a:t> </a:t>
            </a:r>
            <a:r>
              <a:rPr lang="en-GB" altLang="fi-FI" sz="1600" dirty="0" err="1" smtClean="0"/>
              <a:t>tarkempaa</a:t>
            </a:r>
            <a:r>
              <a:rPr lang="en-GB" altLang="fi-FI" sz="1600" dirty="0" smtClean="0"/>
              <a:t> </a:t>
            </a:r>
            <a:r>
              <a:rPr lang="en-GB" altLang="fi-FI" sz="1600" dirty="0" err="1" smtClean="0"/>
              <a:t>tunnistusta</a:t>
            </a:r>
            <a:endParaRPr lang="en-GB" altLang="fi-FI" sz="1600" dirty="0"/>
          </a:p>
          <a:p>
            <a:r>
              <a:rPr lang="en-GB" altLang="fi-FI" sz="1800" b="1" dirty="0" err="1" smtClean="0"/>
              <a:t>Aktinomykeetit</a:t>
            </a:r>
            <a:r>
              <a:rPr lang="en-GB" altLang="fi-FI" sz="1800" dirty="0" smtClean="0"/>
              <a:t> (</a:t>
            </a:r>
            <a:r>
              <a:rPr lang="en-GB" altLang="fi-FI" sz="1800" dirty="0" err="1" smtClean="0"/>
              <a:t>sädesienet</a:t>
            </a:r>
            <a:r>
              <a:rPr lang="en-GB" altLang="fi-FI" sz="1800" dirty="0" smtClean="0"/>
              <a:t>)</a:t>
            </a:r>
          </a:p>
          <a:p>
            <a:pPr lvl="1"/>
            <a:r>
              <a:rPr lang="en-GB" altLang="fi-FI" sz="1600" dirty="0" smtClean="0"/>
              <a:t>7 (ja14) </a:t>
            </a:r>
            <a:r>
              <a:rPr lang="en-GB" altLang="fi-FI" sz="1600" dirty="0" err="1" smtClean="0"/>
              <a:t>vrk</a:t>
            </a:r>
            <a:r>
              <a:rPr lang="en-GB" altLang="fi-FI" sz="1600" dirty="0" smtClean="0"/>
              <a:t> </a:t>
            </a:r>
            <a:r>
              <a:rPr lang="en-GB" altLang="fi-FI" sz="1600" dirty="0" err="1" smtClean="0"/>
              <a:t>kasvatus</a:t>
            </a:r>
            <a:r>
              <a:rPr lang="en-GB" altLang="fi-FI" sz="1600" dirty="0" smtClean="0"/>
              <a:t> THG –</a:t>
            </a:r>
            <a:r>
              <a:rPr lang="en-GB" altLang="fi-FI" sz="1600" dirty="0" err="1" smtClean="0"/>
              <a:t>alustalla</a:t>
            </a:r>
            <a:endParaRPr lang="en-GB" altLang="fi-FI" sz="1600" dirty="0" smtClean="0"/>
          </a:p>
          <a:p>
            <a:pPr lvl="1"/>
            <a:r>
              <a:rPr lang="en-GB" altLang="fi-FI" sz="1600" dirty="0" err="1"/>
              <a:t>Pesäkkeet</a:t>
            </a:r>
            <a:r>
              <a:rPr lang="en-GB" altLang="fi-FI" sz="1600" dirty="0"/>
              <a:t> </a:t>
            </a:r>
            <a:r>
              <a:rPr lang="en-GB" altLang="fi-FI" sz="1600" dirty="0" err="1"/>
              <a:t>vaaleita</a:t>
            </a:r>
            <a:r>
              <a:rPr lang="en-GB" altLang="fi-FI" sz="1600" dirty="0"/>
              <a:t>, </a:t>
            </a:r>
            <a:r>
              <a:rPr lang="en-GB" altLang="fi-FI" sz="1600" dirty="0" err="1"/>
              <a:t>puuterimaisia</a:t>
            </a:r>
            <a:endParaRPr lang="en-GB" altLang="fi-FI" sz="1600" dirty="0"/>
          </a:p>
          <a:p>
            <a:pPr lvl="1"/>
            <a:r>
              <a:rPr lang="en-GB" altLang="fi-FI" sz="1600" dirty="0" err="1" smtClean="0"/>
              <a:t>Tunnistetaan</a:t>
            </a:r>
            <a:r>
              <a:rPr lang="en-GB" altLang="fi-FI" sz="1600" dirty="0" smtClean="0"/>
              <a:t> </a:t>
            </a:r>
            <a:r>
              <a:rPr lang="en-GB" altLang="fi-FI" sz="1600" dirty="0" err="1" smtClean="0"/>
              <a:t>ja</a:t>
            </a:r>
            <a:r>
              <a:rPr lang="en-GB" altLang="fi-FI" sz="1600" dirty="0" smtClean="0"/>
              <a:t> </a:t>
            </a:r>
            <a:r>
              <a:rPr lang="en-GB" altLang="fi-FI" sz="1600" dirty="0" err="1" smtClean="0"/>
              <a:t>lasketaan</a:t>
            </a:r>
            <a:r>
              <a:rPr lang="en-GB" altLang="fi-FI" sz="1600" dirty="0" smtClean="0"/>
              <a:t> </a:t>
            </a:r>
            <a:r>
              <a:rPr lang="en-GB" altLang="fi-FI" sz="1600" dirty="0" err="1" smtClean="0"/>
              <a:t>pesäkelukumäärä</a:t>
            </a:r>
            <a:r>
              <a:rPr lang="en-GB" altLang="fi-FI" sz="1600" dirty="0" smtClean="0"/>
              <a:t>, </a:t>
            </a:r>
            <a:r>
              <a:rPr lang="en-GB" altLang="fi-FI" sz="1600" dirty="0" err="1" smtClean="0"/>
              <a:t>mikroskopoidaan</a:t>
            </a:r>
            <a:r>
              <a:rPr lang="en-GB" altLang="fi-FI" sz="1600" dirty="0" smtClean="0"/>
              <a:t> </a:t>
            </a:r>
            <a:r>
              <a:rPr lang="en-GB" altLang="fi-FI" sz="1600" dirty="0" err="1" smtClean="0"/>
              <a:t>rihmastoa</a:t>
            </a:r>
            <a:r>
              <a:rPr lang="en-GB" altLang="fi-FI" sz="1600" dirty="0" smtClean="0"/>
              <a:t> </a:t>
            </a:r>
            <a:r>
              <a:rPr lang="en-GB" altLang="fi-FI" sz="1600" dirty="0" err="1" smtClean="0"/>
              <a:t>ja</a:t>
            </a:r>
            <a:r>
              <a:rPr lang="en-GB" altLang="fi-FI" sz="1600" dirty="0" smtClean="0"/>
              <a:t> </a:t>
            </a:r>
            <a:r>
              <a:rPr lang="en-GB" altLang="fi-FI" sz="1600" dirty="0" err="1" smtClean="0"/>
              <a:t>itiöitä</a:t>
            </a:r>
            <a:endParaRPr lang="en-GB" altLang="fi-FI" sz="1600" dirty="0" smtClean="0"/>
          </a:p>
        </p:txBody>
      </p:sp>
      <p:sp>
        <p:nvSpPr>
          <p:cNvPr id="46086" name="Date Placeholder 1"/>
          <p:cNvSpPr>
            <a:spLocks noGrp="1"/>
          </p:cNvSpPr>
          <p:nvPr>
            <p:ph type="dt" sz="half" idx="10"/>
          </p:nvPr>
        </p:nvSpPr>
        <p:spPr>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fld id="{857FC166-49F0-49F1-A415-7E31FB591CE7}" type="datetime1">
              <a:rPr lang="fi-FI" altLang="fi-FI" sz="1000" smtClean="0">
                <a:solidFill>
                  <a:srgbClr val="FFFFFF"/>
                </a:solidFill>
              </a:rPr>
              <a:t>16.6.2016</a:t>
            </a:fld>
            <a:endParaRPr lang="en-GB" altLang="fi-FI" sz="1000" smtClean="0">
              <a:solidFill>
                <a:srgbClr val="FFFFFF"/>
              </a:solidFill>
            </a:endParaRPr>
          </a:p>
        </p:txBody>
      </p:sp>
      <p:sp>
        <p:nvSpPr>
          <p:cNvPr id="46088" name="Slide Number Placeholder 3"/>
          <p:cNvSpPr>
            <a:spLocks noGrp="1"/>
          </p:cNvSpPr>
          <p:nvPr>
            <p:ph type="sldNum" sz="quarter" idx="12"/>
          </p:nvPr>
        </p:nvSpPr>
        <p:spPr>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fld id="{8C3617FC-DCD4-447C-9962-E2219391BA95}" type="slidenum">
              <a:rPr lang="en-GB" altLang="fi-FI" sz="1000" smtClean="0">
                <a:solidFill>
                  <a:srgbClr val="FFFFFF"/>
                </a:solidFill>
              </a:rPr>
              <a:pPr eaLnBrk="1" hangingPunct="1"/>
              <a:t>23</a:t>
            </a:fld>
            <a:endParaRPr lang="en-GB" altLang="fi-FI" sz="1000" smtClean="0">
              <a:solidFill>
                <a:srgbClr val="FFFFFF"/>
              </a:solidFill>
            </a:endParaRPr>
          </a:p>
        </p:txBody>
      </p:sp>
      <p:grpSp>
        <p:nvGrpSpPr>
          <p:cNvPr id="3" name="Ryhmitä 2"/>
          <p:cNvGrpSpPr/>
          <p:nvPr/>
        </p:nvGrpSpPr>
        <p:grpSpPr>
          <a:xfrm>
            <a:off x="858573" y="4113871"/>
            <a:ext cx="7385835" cy="1979425"/>
            <a:chOff x="1187567" y="4489735"/>
            <a:chExt cx="7200857" cy="1831791"/>
          </a:xfrm>
        </p:grpSpPr>
        <p:pic>
          <p:nvPicPr>
            <p:cNvPr id="604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7864" y="4509120"/>
              <a:ext cx="2559066" cy="1812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41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3333" t="10889" r="20000" b="12201"/>
            <a:stretch/>
          </p:blipFill>
          <p:spPr bwMode="auto">
            <a:xfrm>
              <a:off x="6271344" y="4489735"/>
              <a:ext cx="2117080" cy="18317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42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7567" y="4509120"/>
              <a:ext cx="1821077" cy="1812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444283332"/>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i-FI" sz="2800" dirty="0" smtClean="0"/>
              <a:t>Tulosten raportointi </a:t>
            </a:r>
            <a:br>
              <a:rPr lang="fi-FI" sz="2800" dirty="0" smtClean="0"/>
            </a:br>
            <a:r>
              <a:rPr lang="fi-FI" sz="2000" dirty="0" smtClean="0"/>
              <a:t>(Asumisterveysasetuksen mukaiset menetelmät)</a:t>
            </a:r>
            <a:endParaRPr lang="fi-FI" sz="2000" dirty="0"/>
          </a:p>
        </p:txBody>
      </p:sp>
      <p:sp>
        <p:nvSpPr>
          <p:cNvPr id="3" name="Content Placeholder 2"/>
          <p:cNvSpPr>
            <a:spLocks noGrp="1"/>
          </p:cNvSpPr>
          <p:nvPr>
            <p:ph idx="1"/>
          </p:nvPr>
        </p:nvSpPr>
        <p:spPr/>
        <p:txBody>
          <a:bodyPr>
            <a:normAutofit/>
          </a:bodyPr>
          <a:lstStyle/>
          <a:p>
            <a:pPr marL="0" indent="0">
              <a:buNone/>
            </a:pPr>
            <a:r>
              <a:rPr lang="fi-FI" sz="1800" b="1" dirty="0" smtClean="0"/>
              <a:t>Tulokset ilmoitetaan</a:t>
            </a:r>
          </a:p>
          <a:p>
            <a:r>
              <a:rPr lang="fi-FI" sz="1800" dirty="0" err="1" smtClean="0"/>
              <a:t>pmy</a:t>
            </a:r>
            <a:r>
              <a:rPr lang="fi-FI" sz="1800" dirty="0" smtClean="0"/>
              <a:t> (pesäkkeen  muodostava yksikkö) / mittayksikkö = </a:t>
            </a:r>
            <a:r>
              <a:rPr lang="fi-FI" sz="1800" dirty="0" err="1" smtClean="0"/>
              <a:t>cfu</a:t>
            </a:r>
            <a:r>
              <a:rPr lang="fi-FI" sz="1800" dirty="0" smtClean="0"/>
              <a:t> </a:t>
            </a:r>
            <a:r>
              <a:rPr lang="fi-FI" sz="1800" dirty="0"/>
              <a:t>(</a:t>
            </a:r>
            <a:r>
              <a:rPr lang="fi-FI" sz="1800" dirty="0" err="1"/>
              <a:t>colony</a:t>
            </a:r>
            <a:r>
              <a:rPr lang="fi-FI" sz="1800" dirty="0"/>
              <a:t> </a:t>
            </a:r>
            <a:r>
              <a:rPr lang="fi-FI" sz="1800" dirty="0" err="1"/>
              <a:t>forming</a:t>
            </a:r>
            <a:r>
              <a:rPr lang="fi-FI" sz="1800" dirty="0"/>
              <a:t> </a:t>
            </a:r>
            <a:r>
              <a:rPr lang="fi-FI" sz="1800" dirty="0" err="1"/>
              <a:t>unit</a:t>
            </a:r>
            <a:r>
              <a:rPr lang="fi-FI" sz="1800" dirty="0"/>
              <a:t>) / </a:t>
            </a:r>
            <a:r>
              <a:rPr lang="fi-FI" sz="1800" dirty="0" smtClean="0"/>
              <a:t>mittayksikkö</a:t>
            </a:r>
            <a:endParaRPr lang="fi-FI" sz="1800" dirty="0"/>
          </a:p>
          <a:p>
            <a:r>
              <a:rPr lang="fi-FI" sz="1800" dirty="0" smtClean="0"/>
              <a:t>Sienten kokonaispitoisuudella tarkoitetaan home- ja hiivapitoisuuksien summaa.</a:t>
            </a:r>
          </a:p>
          <a:p>
            <a:r>
              <a:rPr lang="fi-FI" sz="1800" dirty="0" smtClean="0"/>
              <a:t>Bakteerien kokonaispitoisuudella tarkoitetaan </a:t>
            </a:r>
            <a:r>
              <a:rPr lang="fi-FI" sz="1800" dirty="0" err="1" smtClean="0"/>
              <a:t>aktinomykeettipitoisuuden</a:t>
            </a:r>
            <a:r>
              <a:rPr lang="fi-FI" sz="1800" dirty="0" smtClean="0"/>
              <a:t> ja muiden bakteerien pitoisuuden summaa</a:t>
            </a:r>
          </a:p>
          <a:p>
            <a:r>
              <a:rPr lang="fi-FI" sz="1800" dirty="0" smtClean="0"/>
              <a:t>Rakennusmateriaalinäytteen suoraviljely: -/+/++/+++/++++ </a:t>
            </a:r>
          </a:p>
          <a:p>
            <a:pPr marL="0" indent="0">
              <a:buNone/>
            </a:pPr>
            <a:r>
              <a:rPr lang="fi-FI" sz="1800" b="1" dirty="0" smtClean="0"/>
              <a:t>Tulkintaohjeet olemassa</a:t>
            </a:r>
          </a:p>
          <a:p>
            <a:r>
              <a:rPr lang="fi-FI" sz="1800" dirty="0" smtClean="0"/>
              <a:t>Pintanäytteille (pmy/cm</a:t>
            </a:r>
            <a:r>
              <a:rPr lang="fi-FI" sz="1800" baseline="30000" dirty="0" smtClean="0"/>
              <a:t>2</a:t>
            </a:r>
            <a:r>
              <a:rPr lang="fi-FI" sz="1800" dirty="0" smtClean="0"/>
              <a:t>)</a:t>
            </a:r>
          </a:p>
          <a:p>
            <a:r>
              <a:rPr lang="fi-FI" sz="1800" dirty="0" smtClean="0"/>
              <a:t>Rakennusmateriaalinäytteille (</a:t>
            </a:r>
            <a:r>
              <a:rPr lang="fi-FI" sz="1800" dirty="0" err="1" smtClean="0"/>
              <a:t>pmy/g</a:t>
            </a:r>
            <a:r>
              <a:rPr lang="fi-FI" sz="1800" dirty="0" smtClean="0"/>
              <a:t>)</a:t>
            </a:r>
          </a:p>
          <a:p>
            <a:r>
              <a:rPr lang="fi-FI" sz="1800" dirty="0" smtClean="0"/>
              <a:t>Ilmanäytteille (Andersen 6-vaiheimpaktori) (pmy/m</a:t>
            </a:r>
            <a:r>
              <a:rPr lang="fi-FI" sz="1800" baseline="30000" dirty="0" smtClean="0"/>
              <a:t>3</a:t>
            </a:r>
            <a:r>
              <a:rPr lang="fi-FI" sz="1800" dirty="0" smtClean="0"/>
              <a:t>)</a:t>
            </a:r>
          </a:p>
          <a:p>
            <a:r>
              <a:rPr lang="fi-FI" sz="1800" dirty="0" smtClean="0"/>
              <a:t>Rakennusmateriaalinäytteen suoraviljelylle</a:t>
            </a:r>
          </a:p>
        </p:txBody>
      </p:sp>
      <p:sp>
        <p:nvSpPr>
          <p:cNvPr id="4" name="Date Placeholder 3"/>
          <p:cNvSpPr>
            <a:spLocks noGrp="1"/>
          </p:cNvSpPr>
          <p:nvPr>
            <p:ph type="dt" sz="half" idx="10"/>
          </p:nvPr>
        </p:nvSpPr>
        <p:spPr/>
        <p:txBody>
          <a:bodyPr/>
          <a:lstStyle/>
          <a:p>
            <a:pPr>
              <a:defRPr/>
            </a:pPr>
            <a:fld id="{215BA63C-F82A-4345-80B0-56DD7CFC388F}" type="datetime1">
              <a:rPr lang="fi-FI" smtClean="0">
                <a:solidFill>
                  <a:srgbClr val="FFFFFF"/>
                </a:solidFill>
              </a:rPr>
              <a:t>16.6.2016</a:t>
            </a:fld>
            <a:endParaRPr lang="fi-FI">
              <a:solidFill>
                <a:srgbClr val="FFFFFF"/>
              </a:solidFill>
            </a:endParaRPr>
          </a:p>
        </p:txBody>
      </p:sp>
      <p:sp>
        <p:nvSpPr>
          <p:cNvPr id="6" name="Slide Number Placeholder 5"/>
          <p:cNvSpPr>
            <a:spLocks noGrp="1"/>
          </p:cNvSpPr>
          <p:nvPr>
            <p:ph type="sldNum" sz="quarter" idx="12"/>
          </p:nvPr>
        </p:nvSpPr>
        <p:spPr/>
        <p:txBody>
          <a:bodyPr/>
          <a:lstStyle/>
          <a:p>
            <a:pPr>
              <a:defRPr/>
            </a:pPr>
            <a:fld id="{2387DB68-5FD3-4713-9969-BD8901141A34}" type="slidenum">
              <a:rPr lang="fi-FI" smtClean="0">
                <a:solidFill>
                  <a:srgbClr val="FFFFFF"/>
                </a:solidFill>
              </a:rPr>
              <a:pPr>
                <a:defRPr/>
              </a:pPr>
              <a:t>24</a:t>
            </a:fld>
            <a:endParaRPr lang="fi-FI">
              <a:solidFill>
                <a:srgbClr val="FFFFFF"/>
              </a:solidFill>
            </a:endParaRPr>
          </a:p>
        </p:txBody>
      </p:sp>
    </p:spTree>
    <p:extLst>
      <p:ext uri="{BB962C8B-B14F-4D97-AF65-F5344CB8AC3E}">
        <p14:creationId xmlns:p14="http://schemas.microsoft.com/office/powerpoint/2010/main" val="3401064649"/>
      </p:ext>
    </p:extLst>
  </p:cSld>
  <p:clrMapOvr>
    <a:masterClrMapping/>
  </p:clrMapOvr>
  <p:transition spd="med">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noFill/>
        </p:spPr>
        <p:txBody>
          <a:bodyPr anchor="b">
            <a:noAutofit/>
          </a:bodyPr>
          <a:lstStyle/>
          <a:p>
            <a:pPr eaLnBrk="1" hangingPunct="1"/>
            <a:r>
              <a:rPr lang="fi-FI" sz="2400" b="1" dirty="0" smtClean="0"/>
              <a:t>Mikrobikasvu voidaan osoittaa </a:t>
            </a:r>
            <a:br>
              <a:rPr lang="fi-FI" sz="2400" b="1" dirty="0" smtClean="0"/>
            </a:br>
            <a:r>
              <a:rPr lang="fi-FI" sz="2400" b="1" dirty="0" smtClean="0"/>
              <a:t>materiaaleista myös mikroskooppitutkimuksilla – tarvitaan vankka kokemus</a:t>
            </a:r>
            <a:endParaRPr lang="fi-FI" sz="2400" b="1" dirty="0" smtClean="0">
              <a:solidFill>
                <a:srgbClr val="C00000"/>
              </a:solidFill>
            </a:endParaRPr>
          </a:p>
        </p:txBody>
      </p:sp>
      <p:sp>
        <p:nvSpPr>
          <p:cNvPr id="24" name="Footer Placeholder 35"/>
          <p:cNvSpPr>
            <a:spLocks noGrp="1"/>
          </p:cNvSpPr>
          <p:nvPr>
            <p:ph type="ftr" sz="quarter" idx="11"/>
          </p:nvPr>
        </p:nvSpPr>
        <p:spPr/>
        <p:txBody>
          <a:bodyPr/>
          <a:lstStyle/>
          <a:p>
            <a:r>
              <a:rPr lang="fi-FI" dirty="0" smtClean="0"/>
              <a:t>Hannu Viitanen</a:t>
            </a:r>
            <a:endParaRPr lang="fi-FI" dirty="0"/>
          </a:p>
        </p:txBody>
      </p:sp>
      <p:sp>
        <p:nvSpPr>
          <p:cNvPr id="25" name="Slide Number Placeholder 34"/>
          <p:cNvSpPr>
            <a:spLocks noGrp="1"/>
          </p:cNvSpPr>
          <p:nvPr>
            <p:ph type="sldNum" sz="quarter" idx="12"/>
          </p:nvPr>
        </p:nvSpPr>
        <p:spPr/>
        <p:txBody>
          <a:bodyPr/>
          <a:lstStyle/>
          <a:p>
            <a:fld id="{CC4B5847-1FA8-4EAB-8786-A0336426E059}" type="slidenum">
              <a:rPr lang="fi-FI" smtClean="0"/>
              <a:pPr/>
              <a:t>25</a:t>
            </a:fld>
            <a:endParaRPr lang="fi-FI"/>
          </a:p>
        </p:txBody>
      </p:sp>
      <p:grpSp>
        <p:nvGrpSpPr>
          <p:cNvPr id="3" name="Ryhmitä 2"/>
          <p:cNvGrpSpPr/>
          <p:nvPr/>
        </p:nvGrpSpPr>
        <p:grpSpPr>
          <a:xfrm>
            <a:off x="185327" y="1804671"/>
            <a:ext cx="8763731" cy="1048265"/>
            <a:chOff x="179512" y="1129920"/>
            <a:chExt cx="8763731" cy="1013703"/>
          </a:xfrm>
        </p:grpSpPr>
        <p:sp>
          <p:nvSpPr>
            <p:cNvPr id="12291" name="TextBox 3"/>
            <p:cNvSpPr txBox="1">
              <a:spLocks noChangeArrowheads="1"/>
            </p:cNvSpPr>
            <p:nvPr/>
          </p:nvSpPr>
          <p:spPr bwMode="auto">
            <a:xfrm>
              <a:off x="251520" y="1196752"/>
              <a:ext cx="2659674" cy="830997"/>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fi-FI" sz="1600" dirty="0"/>
                <a:t>Teippinäyte pinnasta tai materiaalinäyte </a:t>
              </a:r>
              <a:r>
                <a:rPr lang="fi-FI" sz="1600" dirty="0" smtClean="0">
                  <a:sym typeface="Wingdings"/>
                </a:rPr>
                <a:t></a:t>
              </a:r>
              <a:r>
                <a:rPr lang="fi-FI" sz="1600" dirty="0" smtClean="0"/>
                <a:t> </a:t>
              </a:r>
              <a:r>
                <a:rPr lang="fi-FI" sz="1600" dirty="0"/>
                <a:t>mikroskooppitutkimus</a:t>
              </a:r>
            </a:p>
          </p:txBody>
        </p:sp>
        <p:sp>
          <p:nvSpPr>
            <p:cNvPr id="12292" name="TextBox 4"/>
            <p:cNvSpPr txBox="1">
              <a:spLocks noChangeArrowheads="1"/>
            </p:cNvSpPr>
            <p:nvPr/>
          </p:nvSpPr>
          <p:spPr bwMode="auto">
            <a:xfrm>
              <a:off x="2915816" y="1196752"/>
              <a:ext cx="2736304" cy="830997"/>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fi-FI" sz="1600" dirty="0" smtClean="0"/>
                <a:t>Nopea </a:t>
              </a:r>
              <a:r>
                <a:rPr lang="fi-FI" sz="1600" dirty="0"/>
                <a:t>tulos kasvusta ja materiaalin kunnosta </a:t>
              </a:r>
              <a:r>
                <a:rPr lang="fi-FI" sz="1600" dirty="0" smtClean="0"/>
                <a:t/>
              </a:r>
              <a:br>
                <a:rPr lang="fi-FI" sz="1600" dirty="0" smtClean="0"/>
              </a:br>
              <a:r>
                <a:rPr lang="fi-FI" sz="1600" dirty="0" smtClean="0"/>
                <a:t>(</a:t>
              </a:r>
              <a:r>
                <a:rPr lang="fi-FI" sz="1600" dirty="0"/>
                <a:t>vika / vaurio)</a:t>
              </a:r>
            </a:p>
          </p:txBody>
        </p:sp>
        <p:grpSp>
          <p:nvGrpSpPr>
            <p:cNvPr id="2" name="Ryhmitä 1"/>
            <p:cNvGrpSpPr/>
            <p:nvPr/>
          </p:nvGrpSpPr>
          <p:grpSpPr>
            <a:xfrm>
              <a:off x="5684686" y="1196752"/>
              <a:ext cx="2991769" cy="845423"/>
              <a:chOff x="5603779" y="1189383"/>
              <a:chExt cx="2987530" cy="781394"/>
            </a:xfrm>
          </p:grpSpPr>
          <p:pic>
            <p:nvPicPr>
              <p:cNvPr id="12293"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94428" y="1196752"/>
                <a:ext cx="890199" cy="77070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2303" name="Object 16"/>
              <p:cNvGraphicFramePr>
                <a:graphicFrameLocks noChangeAspect="1"/>
              </p:cNvGraphicFramePr>
              <p:nvPr>
                <p:extLst>
                  <p:ext uri="{D42A27DB-BD31-4B8C-83A1-F6EECF244321}">
                    <p14:modId xmlns:p14="http://schemas.microsoft.com/office/powerpoint/2010/main" val="638206905"/>
                  </p:ext>
                </p:extLst>
              </p:nvPr>
            </p:nvGraphicFramePr>
            <p:xfrm>
              <a:off x="7628518" y="1189383"/>
              <a:ext cx="962791" cy="779842"/>
            </p:xfrm>
            <a:graphic>
              <a:graphicData uri="http://schemas.openxmlformats.org/presentationml/2006/ole">
                <mc:AlternateContent xmlns:mc="http://schemas.openxmlformats.org/markup-compatibility/2006">
                  <mc:Choice xmlns:v="urn:schemas-microsoft-com:vml" Requires="v">
                    <p:oleObj spid="_x0000_s2106" name="Document" r:id="rId4" imgW="2082417" imgH="1561240" progId="Word.Document.8">
                      <p:embed/>
                    </p:oleObj>
                  </mc:Choice>
                  <mc:Fallback>
                    <p:oleObj name="Document" r:id="rId4" imgW="2082417" imgH="1561240"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8518" y="1189383"/>
                            <a:ext cx="962791" cy="779842"/>
                          </a:xfrm>
                          <a:prstGeom prst="rect">
                            <a:avLst/>
                          </a:prstGeom>
                          <a:noFill/>
                          <a:extLst/>
                        </p:spPr>
                      </p:pic>
                    </p:oleObj>
                  </mc:Fallback>
                </mc:AlternateContent>
              </a:graphicData>
            </a:graphic>
          </p:graphicFrame>
          <p:pic>
            <p:nvPicPr>
              <p:cNvPr id="12304" name="Picture 18"/>
              <p:cNvPicPr>
                <a:picLocks noChangeAspect="1" noChangeArrowheads="1"/>
              </p:cNvPicPr>
              <p:nvPr/>
            </p:nvPicPr>
            <p:blipFill>
              <a:blip r:embed="rId6" cstate="print">
                <a:extLst>
                  <a:ext uri="{28A0092B-C50C-407E-A947-70E740481C1C}">
                    <a14:useLocalDpi xmlns:a14="http://schemas.microsoft.com/office/drawing/2010/main" val="0"/>
                  </a:ext>
                </a:extLst>
              </a:blip>
              <a:srcRect b="3986"/>
              <a:stretch>
                <a:fillRect/>
              </a:stretch>
            </p:blipFill>
            <p:spPr bwMode="auto">
              <a:xfrm>
                <a:off x="5603779" y="1200068"/>
                <a:ext cx="1046070" cy="77070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
          <p:nvSpPr>
            <p:cNvPr id="12309" name="Rectangle 22"/>
            <p:cNvSpPr>
              <a:spLocks noChangeArrowheads="1"/>
            </p:cNvSpPr>
            <p:nvPr/>
          </p:nvSpPr>
          <p:spPr bwMode="auto">
            <a:xfrm>
              <a:off x="179512" y="1129920"/>
              <a:ext cx="8763731" cy="1013703"/>
            </a:xfrm>
            <a:prstGeom prst="rect">
              <a:avLst/>
            </a:prstGeom>
            <a:noFill/>
            <a:ln w="38100" algn="ctr">
              <a:solidFill>
                <a:srgbClr val="00B050"/>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fi-FI"/>
            </a:p>
          </p:txBody>
        </p:sp>
      </p:grpSp>
      <p:grpSp>
        <p:nvGrpSpPr>
          <p:cNvPr id="6" name="Ryhmitä 5"/>
          <p:cNvGrpSpPr/>
          <p:nvPr/>
        </p:nvGrpSpPr>
        <p:grpSpPr>
          <a:xfrm>
            <a:off x="93253" y="4941168"/>
            <a:ext cx="8943243" cy="1008112"/>
            <a:chOff x="0" y="4941168"/>
            <a:chExt cx="8943243" cy="1008112"/>
          </a:xfrm>
        </p:grpSpPr>
        <p:sp>
          <p:nvSpPr>
            <p:cNvPr id="12297" name="TextBox 10"/>
            <p:cNvSpPr txBox="1">
              <a:spLocks noChangeArrowheads="1"/>
            </p:cNvSpPr>
            <p:nvPr/>
          </p:nvSpPr>
          <p:spPr bwMode="auto">
            <a:xfrm>
              <a:off x="0" y="5013176"/>
              <a:ext cx="1785375" cy="830997"/>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fi-FI" sz="1600" smtClean="0"/>
                <a:t>Materiaalinäyte </a:t>
              </a:r>
              <a:br>
                <a:rPr lang="fi-FI" sz="1600" smtClean="0"/>
              </a:br>
              <a:r>
                <a:rPr lang="fi-FI" sz="1600" smtClean="0">
                  <a:sym typeface="Wingdings"/>
                </a:rPr>
                <a:t></a:t>
              </a:r>
              <a:r>
                <a:rPr lang="fi-FI" sz="1600" smtClean="0"/>
                <a:t> </a:t>
              </a:r>
              <a:r>
                <a:rPr lang="fi-FI" sz="1600" dirty="0" smtClean="0"/>
                <a:t>mikroskooppi-tutkimus</a:t>
              </a:r>
              <a:endParaRPr lang="fi-FI" sz="1600" dirty="0"/>
            </a:p>
          </p:txBody>
        </p:sp>
        <p:sp>
          <p:nvSpPr>
            <p:cNvPr id="12298" name="TextBox 11"/>
            <p:cNvSpPr txBox="1">
              <a:spLocks noChangeArrowheads="1"/>
            </p:cNvSpPr>
            <p:nvPr/>
          </p:nvSpPr>
          <p:spPr bwMode="auto">
            <a:xfrm>
              <a:off x="1835696" y="5005365"/>
              <a:ext cx="2974955" cy="830997"/>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fi-FI" sz="1600" dirty="0"/>
                <a:t>Tulos mahdollisesta </a:t>
              </a:r>
              <a:r>
                <a:rPr lang="fi-FI" sz="1600"/>
                <a:t>lahoviasta </a:t>
              </a:r>
              <a:r>
                <a:rPr lang="fi-FI" sz="1600" smtClean="0"/>
                <a:t/>
              </a:r>
              <a:br>
                <a:rPr lang="fi-FI" sz="1600" smtClean="0"/>
              </a:br>
              <a:r>
                <a:rPr lang="fi-FI" sz="1600" smtClean="0"/>
                <a:t>ja </a:t>
              </a:r>
              <a:r>
                <a:rPr lang="fi-FI" sz="1600" dirty="0"/>
                <a:t>lahon </a:t>
              </a:r>
              <a:r>
                <a:rPr lang="fi-FI" sz="1600"/>
                <a:t>aiheuttajasta </a:t>
              </a:r>
              <a:r>
                <a:rPr lang="fi-FI" sz="1600" smtClean="0"/>
                <a:t/>
              </a:r>
              <a:br>
                <a:rPr lang="fi-FI" sz="1600" smtClean="0"/>
              </a:br>
              <a:r>
                <a:rPr lang="fi-FI" sz="1600" smtClean="0"/>
                <a:t>(</a:t>
              </a:r>
              <a:r>
                <a:rPr lang="fi-FI" sz="1600" dirty="0"/>
                <a:t>lahottajasieni / </a:t>
              </a:r>
              <a:r>
                <a:rPr lang="fi-FI" sz="1600" dirty="0" smtClean="0"/>
                <a:t>lattiasieni</a:t>
              </a:r>
              <a:r>
                <a:rPr lang="fi-FI" sz="1600" dirty="0"/>
                <a:t>)</a:t>
              </a:r>
            </a:p>
          </p:txBody>
        </p:sp>
        <p:pic>
          <p:nvPicPr>
            <p:cNvPr id="12301"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l="5653" t="8778" r="6882" b="5424"/>
            <a:stretch>
              <a:fillRect/>
            </a:stretch>
          </p:blipFill>
          <p:spPr bwMode="auto">
            <a:xfrm>
              <a:off x="5580112" y="5005365"/>
              <a:ext cx="102883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02"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60032" y="5011230"/>
              <a:ext cx="685916" cy="825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05" name="Picture 1028" descr="PIC0000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16734" y="4988996"/>
              <a:ext cx="939071" cy="819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6" name="Picture 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60232" y="5013176"/>
              <a:ext cx="1205219" cy="823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310" name="Rectangle 23"/>
            <p:cNvSpPr>
              <a:spLocks noChangeArrowheads="1"/>
            </p:cNvSpPr>
            <p:nvPr/>
          </p:nvSpPr>
          <p:spPr bwMode="auto">
            <a:xfrm>
              <a:off x="0" y="4941168"/>
              <a:ext cx="8943243" cy="1008112"/>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fi-FI"/>
            </a:p>
          </p:txBody>
        </p:sp>
      </p:grpSp>
      <p:grpSp>
        <p:nvGrpSpPr>
          <p:cNvPr id="5" name="Ryhmitä 4"/>
          <p:cNvGrpSpPr/>
          <p:nvPr/>
        </p:nvGrpSpPr>
        <p:grpSpPr>
          <a:xfrm>
            <a:off x="251520" y="3957905"/>
            <a:ext cx="8568630" cy="839247"/>
            <a:chOff x="179512" y="3564766"/>
            <a:chExt cx="8352928" cy="839247"/>
          </a:xfrm>
        </p:grpSpPr>
        <p:sp>
          <p:nvSpPr>
            <p:cNvPr id="12299" name="TextBox 12"/>
            <p:cNvSpPr txBox="1">
              <a:spLocks noChangeArrowheads="1"/>
            </p:cNvSpPr>
            <p:nvPr/>
          </p:nvSpPr>
          <p:spPr bwMode="auto">
            <a:xfrm>
              <a:off x="179512" y="3573016"/>
              <a:ext cx="2659674" cy="830997"/>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fi-FI" sz="1600" dirty="0"/>
                <a:t>Kontaktimalja tai kalvoalustanäyte  pinnasta </a:t>
              </a:r>
              <a:r>
                <a:rPr lang="fi-FI" sz="1600" dirty="0" smtClean="0">
                  <a:sym typeface="Wingdings"/>
                </a:rPr>
                <a:t></a:t>
              </a:r>
              <a:r>
                <a:rPr lang="fi-FI" sz="1600" dirty="0" smtClean="0"/>
                <a:t> </a:t>
              </a:r>
              <a:r>
                <a:rPr lang="fi-FI" sz="1600" dirty="0"/>
                <a:t>viljelytutkimus</a:t>
              </a:r>
            </a:p>
          </p:txBody>
        </p:sp>
        <p:sp>
          <p:nvSpPr>
            <p:cNvPr id="12300" name="TextBox 13"/>
            <p:cNvSpPr txBox="1">
              <a:spLocks noChangeArrowheads="1"/>
            </p:cNvSpPr>
            <p:nvPr/>
          </p:nvSpPr>
          <p:spPr bwMode="auto">
            <a:xfrm>
              <a:off x="2843808" y="3573016"/>
              <a:ext cx="2592288" cy="830997"/>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fi-FI" sz="1600" dirty="0"/>
                <a:t>Tulos mahdollisesta kasvusta ja lajistosta, suoraviljely / laimennos</a:t>
              </a:r>
            </a:p>
          </p:txBody>
        </p:sp>
        <p:pic>
          <p:nvPicPr>
            <p:cNvPr id="12308" name="Picture 2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428190" y="3564766"/>
              <a:ext cx="1104250" cy="838834"/>
            </a:xfrm>
            <a:prstGeom prst="rect">
              <a:avLst/>
            </a:prstGeom>
            <a:noFill/>
            <a:ln w="9525">
              <a:solidFill>
                <a:schemeClr val="accent4"/>
              </a:solidFill>
              <a:miter lim="800000"/>
              <a:headEnd/>
              <a:tailEnd/>
            </a:ln>
            <a:extLst>
              <a:ext uri="{909E8E84-426E-40DD-AFC4-6F175D3DCCD1}">
                <a14:hiddenFill xmlns:a14="http://schemas.microsoft.com/office/drawing/2010/main">
                  <a:solidFill>
                    <a:srgbClr val="FFFFFF"/>
                  </a:solidFill>
                </a14:hiddenFill>
              </a:ext>
            </a:extLst>
          </p:spPr>
        </p:pic>
        <p:sp>
          <p:nvSpPr>
            <p:cNvPr id="12311" name="TextBox 24"/>
            <p:cNvSpPr txBox="1">
              <a:spLocks noChangeArrowheads="1"/>
            </p:cNvSpPr>
            <p:nvPr/>
          </p:nvSpPr>
          <p:spPr bwMode="auto">
            <a:xfrm>
              <a:off x="5436096" y="3573016"/>
              <a:ext cx="1944216" cy="830997"/>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fi-FI" sz="1600" dirty="0"/>
                <a:t>Raja-arvot</a:t>
              </a:r>
              <a:r>
                <a:rPr lang="fi-FI" sz="1600"/>
                <a:t>: </a:t>
              </a:r>
              <a:r>
                <a:rPr lang="fi-FI" sz="1600" smtClean="0"/>
                <a:t>Asumisterveysohje</a:t>
              </a:r>
              <a:br>
                <a:rPr lang="fi-FI" sz="1600" smtClean="0"/>
              </a:br>
              <a:r>
                <a:rPr lang="fi-FI" sz="1600" smtClean="0"/>
                <a:t>Sisäilmaopas</a:t>
              </a:r>
              <a:endParaRPr lang="fi-FI" sz="1600" dirty="0"/>
            </a:p>
          </p:txBody>
        </p:sp>
      </p:grpSp>
      <p:grpSp>
        <p:nvGrpSpPr>
          <p:cNvPr id="4" name="Ryhmitä 3"/>
          <p:cNvGrpSpPr/>
          <p:nvPr/>
        </p:nvGrpSpPr>
        <p:grpSpPr>
          <a:xfrm>
            <a:off x="251520" y="2927433"/>
            <a:ext cx="8608813" cy="853357"/>
            <a:chOff x="179512" y="2398528"/>
            <a:chExt cx="8608813" cy="853357"/>
          </a:xfrm>
        </p:grpSpPr>
        <p:sp>
          <p:nvSpPr>
            <p:cNvPr id="12294" name="TextBox 7"/>
            <p:cNvSpPr txBox="1">
              <a:spLocks noChangeArrowheads="1"/>
            </p:cNvSpPr>
            <p:nvPr/>
          </p:nvSpPr>
          <p:spPr bwMode="auto">
            <a:xfrm>
              <a:off x="179512" y="2420888"/>
              <a:ext cx="2659674" cy="830997"/>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fi-FI" sz="1600" dirty="0"/>
                <a:t>Teippinäyte pinnasta tai materiaalinäyte </a:t>
              </a:r>
              <a:r>
                <a:rPr lang="fi-FI" sz="1600" dirty="0" smtClean="0">
                  <a:sym typeface="Wingdings"/>
                </a:rPr>
                <a:t></a:t>
              </a:r>
              <a:r>
                <a:rPr lang="fi-FI" sz="1600" dirty="0" smtClean="0"/>
                <a:t> </a:t>
              </a:r>
              <a:r>
                <a:rPr lang="fi-FI" sz="1600" dirty="0"/>
                <a:t>viljelytutkimus</a:t>
              </a:r>
            </a:p>
          </p:txBody>
        </p:sp>
        <p:sp>
          <p:nvSpPr>
            <p:cNvPr id="12295" name="TextBox 8"/>
            <p:cNvSpPr txBox="1">
              <a:spLocks noChangeArrowheads="1"/>
            </p:cNvSpPr>
            <p:nvPr/>
          </p:nvSpPr>
          <p:spPr bwMode="auto">
            <a:xfrm>
              <a:off x="2843808" y="2420888"/>
              <a:ext cx="2592288" cy="830997"/>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fi-FI" sz="1600" dirty="0"/>
                <a:t>Tulos mahdollisesta kasvusta ja lajistosta, suoraviljely / laimennos</a:t>
              </a:r>
            </a:p>
          </p:txBody>
        </p:sp>
        <p:pic>
          <p:nvPicPr>
            <p:cNvPr id="12296"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462126" y="2420888"/>
              <a:ext cx="931711" cy="81772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307" name="TextBox 20"/>
            <p:cNvSpPr txBox="1">
              <a:spLocks noChangeArrowheads="1"/>
            </p:cNvSpPr>
            <p:nvPr/>
          </p:nvSpPr>
          <p:spPr bwMode="auto">
            <a:xfrm>
              <a:off x="6444208" y="2398528"/>
              <a:ext cx="2344117" cy="830997"/>
            </a:xfrm>
            <a:prstGeom prst="rect">
              <a:avLst/>
            </a:prstGeom>
            <a:solidFill>
              <a:schemeClr val="bg1"/>
            </a:solidFill>
            <a:ln w="9525">
              <a:solidFill>
                <a:srgbClr val="002060"/>
              </a:solidFill>
              <a:miter lim="800000"/>
              <a:headEnd/>
              <a:tailEnd/>
            </a:ln>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fi-FI" sz="1600" dirty="0"/>
                <a:t>Materiaalinäyte </a:t>
              </a:r>
              <a:r>
                <a:rPr lang="fi-FI" sz="1600" dirty="0" smtClean="0">
                  <a:sym typeface="Wingdings"/>
                </a:rPr>
                <a:t></a:t>
              </a:r>
              <a:r>
                <a:rPr lang="fi-FI" sz="1600" dirty="0" smtClean="0"/>
                <a:t> </a:t>
              </a:r>
              <a:br>
                <a:rPr lang="fi-FI" sz="1600" dirty="0" smtClean="0"/>
              </a:br>
              <a:r>
                <a:rPr lang="fi-FI" sz="1600" dirty="0" smtClean="0"/>
                <a:t>PCR </a:t>
              </a:r>
              <a:r>
                <a:rPr lang="fi-FI" sz="1600" dirty="0"/>
                <a:t>/ </a:t>
              </a:r>
              <a:r>
                <a:rPr lang="fi-FI" sz="1600" dirty="0" smtClean="0"/>
                <a:t>DGGE analyysi</a:t>
              </a:r>
              <a:endParaRPr lang="fi-FI" sz="1600" dirty="0"/>
            </a:p>
            <a:p>
              <a:r>
                <a:rPr lang="fi-FI" sz="1600" dirty="0"/>
                <a:t>Lajit ja eliöyhteisöt</a:t>
              </a:r>
            </a:p>
          </p:txBody>
        </p:sp>
      </p:grpSp>
    </p:spTree>
    <p:extLst>
      <p:ext uri="{BB962C8B-B14F-4D97-AF65-F5344CB8AC3E}">
        <p14:creationId xmlns:p14="http://schemas.microsoft.com/office/powerpoint/2010/main" val="1007342641"/>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6" name="Rectangle 2"/>
          <p:cNvSpPr>
            <a:spLocks noGrp="1" noChangeArrowheads="1"/>
          </p:cNvSpPr>
          <p:nvPr>
            <p:ph type="title"/>
          </p:nvPr>
        </p:nvSpPr>
        <p:spPr/>
        <p:txBody>
          <a:bodyPr>
            <a:noAutofit/>
          </a:bodyPr>
          <a:lstStyle/>
          <a:p>
            <a:r>
              <a:rPr lang="fi-FI" altLang="fi-FI" sz="2800" dirty="0"/>
              <a:t>Molekyylibiologiset analyysimenetelmät</a:t>
            </a:r>
          </a:p>
        </p:txBody>
      </p:sp>
      <p:sp>
        <p:nvSpPr>
          <p:cNvPr id="79877" name="Rectangle 3"/>
          <p:cNvSpPr>
            <a:spLocks noGrp="1" noChangeArrowheads="1"/>
          </p:cNvSpPr>
          <p:nvPr>
            <p:ph idx="1"/>
          </p:nvPr>
        </p:nvSpPr>
        <p:spPr/>
        <p:txBody>
          <a:bodyPr/>
          <a:lstStyle/>
          <a:p>
            <a:r>
              <a:rPr lang="fi-FI" altLang="fi-FI" dirty="0" smtClean="0">
                <a:ea typeface="ＭＳ Ｐゴシック" panose="020B0600070205080204" pitchFamily="34" charset="-128"/>
                <a:cs typeface="ＭＳ Ｐゴシック" panose="020B0600070205080204" pitchFamily="34" charset="-128"/>
              </a:rPr>
              <a:t>Menetelmät jo useille kymmenille homeille</a:t>
            </a:r>
          </a:p>
          <a:p>
            <a:r>
              <a:rPr lang="fi-FI" altLang="fi-FI" dirty="0" smtClean="0">
                <a:ea typeface="ＭＳ Ｐゴシック" panose="020B0600070205080204" pitchFamily="34" charset="-128"/>
                <a:cs typeface="ＭＳ Ｐゴシック" panose="020B0600070205080204" pitchFamily="34" charset="-128"/>
              </a:rPr>
              <a:t>Herkkiä ja spesifisiä menetelmiä (mikrobeja löytyy myös puhtaista materiaaleista)</a:t>
            </a:r>
          </a:p>
          <a:p>
            <a:r>
              <a:rPr lang="fi-FI" altLang="fi-FI" dirty="0" smtClean="0">
                <a:ea typeface="ＭＳ Ｐゴシック" panose="020B0600070205080204" pitchFamily="34" charset="-128"/>
                <a:cs typeface="ＭＳ Ｐゴシック" panose="020B0600070205080204" pitchFamily="34" charset="-128"/>
              </a:rPr>
              <a:t>Ei vielä laajasti rutiinikäytössä</a:t>
            </a:r>
          </a:p>
          <a:p>
            <a:r>
              <a:rPr lang="fi-FI" altLang="fi-FI" dirty="0" smtClean="0">
                <a:ea typeface="ＭＳ Ｐゴシック" panose="020B0600070205080204" pitchFamily="34" charset="-128"/>
                <a:cs typeface="ＭＳ Ｐゴシック" panose="020B0600070205080204" pitchFamily="34" charset="-128"/>
              </a:rPr>
              <a:t>Ei viitearvoja: mikä on poikkeava pitoisuus</a:t>
            </a:r>
          </a:p>
          <a:p>
            <a:pPr lvl="1"/>
            <a:r>
              <a:rPr lang="fi-FI" altLang="fi-FI" dirty="0" err="1" smtClean="0">
                <a:ea typeface="ＭＳ Ｐゴシック" panose="020B0600070205080204" pitchFamily="34" charset="-128"/>
                <a:cs typeface="ＭＳ Ｐゴシック" panose="020B0600070205080204" pitchFamily="34" charset="-128"/>
              </a:rPr>
              <a:t>qPCR</a:t>
            </a:r>
            <a:r>
              <a:rPr lang="fi-FI" altLang="fi-FI" dirty="0" smtClean="0">
                <a:ea typeface="ＭＳ Ｐゴシック" panose="020B0600070205080204" pitchFamily="34" charset="-128"/>
                <a:cs typeface="ＭＳ Ｐゴシック" panose="020B0600070205080204" pitchFamily="34" charset="-128"/>
              </a:rPr>
              <a:t>-menetelmän testauksesta asumisterveysnäytteille julkaistaan </a:t>
            </a:r>
            <a:r>
              <a:rPr lang="fi-FI" altLang="fi-FI" dirty="0" err="1" smtClean="0">
                <a:ea typeface="ＭＳ Ｐゴシック" panose="020B0600070205080204" pitchFamily="34" charset="-128"/>
                <a:cs typeface="ＭＳ Ｐゴシック" panose="020B0600070205080204" pitchFamily="34" charset="-128"/>
              </a:rPr>
              <a:t>THL:n</a:t>
            </a:r>
            <a:r>
              <a:rPr lang="fi-FI" altLang="fi-FI" dirty="0" smtClean="0">
                <a:ea typeface="ＭＳ Ｐゴシック" panose="020B0600070205080204" pitchFamily="34" charset="-128"/>
                <a:cs typeface="ＭＳ Ｐゴシック" panose="020B0600070205080204" pitchFamily="34" charset="-128"/>
              </a:rPr>
              <a:t> raportti </a:t>
            </a:r>
          </a:p>
        </p:txBody>
      </p:sp>
      <p:sp>
        <p:nvSpPr>
          <p:cNvPr id="4" name="Footer Placeholder 3"/>
          <p:cNvSpPr>
            <a:spLocks noGrp="1"/>
          </p:cNvSpPr>
          <p:nvPr>
            <p:ph type="ftr" sz="quarter" idx="11"/>
          </p:nvPr>
        </p:nvSpPr>
        <p:spPr>
          <a:xfrm>
            <a:off x="467544" y="6054725"/>
            <a:ext cx="1799091" cy="365125"/>
          </a:xfrm>
        </p:spPr>
        <p:txBody>
          <a:bodyPr/>
          <a:lstStyle/>
          <a:p>
            <a:pPr fontAlgn="auto">
              <a:spcBef>
                <a:spcPts val="0"/>
              </a:spcBef>
              <a:spcAft>
                <a:spcPts val="0"/>
              </a:spcAft>
              <a:defRPr/>
            </a:pPr>
            <a:r>
              <a:rPr lang="en-US" altLang="fi-FI" dirty="0" err="1" smtClean="0">
                <a:latin typeface="+mn-lt"/>
              </a:rPr>
              <a:t>Työterveyslaitos</a:t>
            </a:r>
            <a:r>
              <a:rPr lang="en-US" altLang="fi-FI" dirty="0" smtClean="0">
                <a:latin typeface="+mn-lt"/>
              </a:rPr>
              <a:t>/MR</a:t>
            </a:r>
            <a:endParaRPr lang="en-US" altLang="fi-FI" dirty="0">
              <a:latin typeface="+mn-lt"/>
            </a:endParaRPr>
          </a:p>
        </p:txBody>
      </p:sp>
      <p:sp>
        <p:nvSpPr>
          <p:cNvPr id="79875"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7F7F7F"/>
              </a:buClr>
              <a:buFont typeface="Arial" panose="020B0604020202020204" pitchFamily="34" charset="0"/>
              <a:buChar char="•"/>
              <a:defRPr sz="2200">
                <a:solidFill>
                  <a:srgbClr val="404040"/>
                </a:solidFill>
                <a:latin typeface="Verdana" panose="020B060403050404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lr>
                <a:srgbClr val="7F7F7F"/>
              </a:buClr>
              <a:buFont typeface="Arial" panose="020B0604020202020204" pitchFamily="34" charset="0"/>
              <a:buChar char="•"/>
              <a:defRPr sz="1600">
                <a:solidFill>
                  <a:srgbClr val="404040"/>
                </a:solidFill>
                <a:latin typeface="Verdana" panose="020B0604030504040204" pitchFamily="34" charset="0"/>
                <a:ea typeface="ＭＳ Ｐゴシック" panose="020B0600070205080204" pitchFamily="34" charset="-128"/>
                <a:cs typeface="Georgia" panose="02040502050405020303" pitchFamily="18" charset="0"/>
              </a:defRPr>
            </a:lvl2pPr>
            <a:lvl3pPr marL="1143000" indent="-228600">
              <a:spcBef>
                <a:spcPct val="20000"/>
              </a:spcBef>
              <a:buClr>
                <a:srgbClr val="7F7F7F"/>
              </a:buClr>
              <a:buFont typeface="Arial" panose="020B0604020202020204" pitchFamily="34" charset="0"/>
              <a:buChar char="•"/>
              <a:defRPr sz="1600">
                <a:solidFill>
                  <a:srgbClr val="404040"/>
                </a:solidFill>
                <a:latin typeface="Verdana" panose="020B0604030504040204" pitchFamily="34" charset="0"/>
                <a:ea typeface="ＭＳ Ｐゴシック" panose="020B0600070205080204" pitchFamily="34" charset="-128"/>
                <a:cs typeface="Georgia" panose="02040502050405020303" pitchFamily="18" charset="0"/>
              </a:defRPr>
            </a:lvl3pPr>
            <a:lvl4pPr marL="1600200" indent="-228600">
              <a:spcBef>
                <a:spcPct val="20000"/>
              </a:spcBef>
              <a:buClr>
                <a:srgbClr val="7F7F7F"/>
              </a:buClr>
              <a:buFont typeface="Arial" panose="020B0604020202020204" pitchFamily="34" charset="0"/>
              <a:buChar char="•"/>
              <a:defRPr sz="1200">
                <a:solidFill>
                  <a:srgbClr val="404040"/>
                </a:solidFill>
                <a:latin typeface="Verdana" panose="020B0604030504040204" pitchFamily="34" charset="0"/>
                <a:ea typeface="ＭＳ Ｐゴシック" panose="020B0600070205080204" pitchFamily="34" charset="-128"/>
                <a:cs typeface="Georgia" panose="02040502050405020303" pitchFamily="18" charset="0"/>
              </a:defRPr>
            </a:lvl4pPr>
            <a:lvl5pPr marL="2057400" indent="-228600">
              <a:spcBef>
                <a:spcPct val="20000"/>
              </a:spcBef>
              <a:buClr>
                <a:srgbClr val="7F7F7F"/>
              </a:buClr>
              <a:buFont typeface="Arial" panose="020B0604020202020204" pitchFamily="34" charset="0"/>
              <a:buChar char="•"/>
              <a:defRPr sz="1000">
                <a:solidFill>
                  <a:srgbClr val="404040"/>
                </a:solidFill>
                <a:latin typeface="Verdana" panose="020B0604030504040204" pitchFamily="34" charset="0"/>
                <a:ea typeface="ＭＳ Ｐゴシック" panose="020B0600070205080204" pitchFamily="34" charset="-128"/>
                <a:cs typeface="Georgia" panose="02040502050405020303" pitchFamily="18" charset="0"/>
              </a:defRPr>
            </a:lvl5pPr>
            <a:lvl6pPr marL="2514600" indent="-228600" defTabSz="457200" eaLnBrk="0" fontAlgn="base" hangingPunct="0">
              <a:spcBef>
                <a:spcPct val="20000"/>
              </a:spcBef>
              <a:spcAft>
                <a:spcPct val="0"/>
              </a:spcAft>
              <a:buClr>
                <a:srgbClr val="7F7F7F"/>
              </a:buClr>
              <a:buFont typeface="Arial" panose="020B0604020202020204" pitchFamily="34" charset="0"/>
              <a:buChar char="•"/>
              <a:defRPr sz="1000">
                <a:solidFill>
                  <a:srgbClr val="404040"/>
                </a:solidFill>
                <a:latin typeface="Verdana" panose="020B0604030504040204" pitchFamily="34" charset="0"/>
                <a:ea typeface="ＭＳ Ｐゴシック" panose="020B0600070205080204" pitchFamily="34" charset="-128"/>
                <a:cs typeface="Georgia" panose="02040502050405020303" pitchFamily="18" charset="0"/>
              </a:defRPr>
            </a:lvl6pPr>
            <a:lvl7pPr marL="2971800" indent="-228600" defTabSz="457200" eaLnBrk="0" fontAlgn="base" hangingPunct="0">
              <a:spcBef>
                <a:spcPct val="20000"/>
              </a:spcBef>
              <a:spcAft>
                <a:spcPct val="0"/>
              </a:spcAft>
              <a:buClr>
                <a:srgbClr val="7F7F7F"/>
              </a:buClr>
              <a:buFont typeface="Arial" panose="020B0604020202020204" pitchFamily="34" charset="0"/>
              <a:buChar char="•"/>
              <a:defRPr sz="1000">
                <a:solidFill>
                  <a:srgbClr val="404040"/>
                </a:solidFill>
                <a:latin typeface="Verdana" panose="020B0604030504040204" pitchFamily="34" charset="0"/>
                <a:ea typeface="ＭＳ Ｐゴシック" panose="020B0600070205080204" pitchFamily="34" charset="-128"/>
                <a:cs typeface="Georgia" panose="02040502050405020303" pitchFamily="18" charset="0"/>
              </a:defRPr>
            </a:lvl7pPr>
            <a:lvl8pPr marL="3429000" indent="-228600" defTabSz="457200" eaLnBrk="0" fontAlgn="base" hangingPunct="0">
              <a:spcBef>
                <a:spcPct val="20000"/>
              </a:spcBef>
              <a:spcAft>
                <a:spcPct val="0"/>
              </a:spcAft>
              <a:buClr>
                <a:srgbClr val="7F7F7F"/>
              </a:buClr>
              <a:buFont typeface="Arial" panose="020B0604020202020204" pitchFamily="34" charset="0"/>
              <a:buChar char="•"/>
              <a:defRPr sz="1000">
                <a:solidFill>
                  <a:srgbClr val="404040"/>
                </a:solidFill>
                <a:latin typeface="Verdana" panose="020B0604030504040204" pitchFamily="34" charset="0"/>
                <a:ea typeface="ＭＳ Ｐゴシック" panose="020B0600070205080204" pitchFamily="34" charset="-128"/>
                <a:cs typeface="Georgia" panose="02040502050405020303" pitchFamily="18" charset="0"/>
              </a:defRPr>
            </a:lvl8pPr>
            <a:lvl9pPr marL="3886200" indent="-228600" defTabSz="457200" eaLnBrk="0" fontAlgn="base" hangingPunct="0">
              <a:spcBef>
                <a:spcPct val="20000"/>
              </a:spcBef>
              <a:spcAft>
                <a:spcPct val="0"/>
              </a:spcAft>
              <a:buClr>
                <a:srgbClr val="7F7F7F"/>
              </a:buClr>
              <a:buFont typeface="Arial" panose="020B0604020202020204" pitchFamily="34" charset="0"/>
              <a:buChar char="•"/>
              <a:defRPr sz="1000">
                <a:solidFill>
                  <a:srgbClr val="404040"/>
                </a:solidFill>
                <a:latin typeface="Verdana" panose="020B0604030504040204" pitchFamily="34" charset="0"/>
                <a:ea typeface="ＭＳ Ｐゴシック" panose="020B0600070205080204" pitchFamily="34" charset="-128"/>
                <a:cs typeface="Georgia" panose="02040502050405020303" pitchFamily="18" charset="0"/>
              </a:defRPr>
            </a:lvl9pPr>
          </a:lstStyle>
          <a:p>
            <a:pPr>
              <a:spcBef>
                <a:spcPct val="0"/>
              </a:spcBef>
              <a:buClrTx/>
              <a:buFontTx/>
              <a:buNone/>
            </a:pPr>
            <a:fld id="{DFA64800-E477-431C-B8BC-435224357D18}" type="slidenum">
              <a:rPr lang="en-US" altLang="fi-FI" sz="900" smtClean="0">
                <a:solidFill>
                  <a:schemeClr val="tx1"/>
                </a:solidFill>
              </a:rPr>
              <a:pPr>
                <a:spcBef>
                  <a:spcPct val="0"/>
                </a:spcBef>
                <a:buClrTx/>
                <a:buFontTx/>
                <a:buNone/>
              </a:pPr>
              <a:t>26</a:t>
            </a:fld>
            <a:endParaRPr lang="en-US" altLang="fi-FI" sz="900" smtClean="0">
              <a:solidFill>
                <a:schemeClr val="tx1"/>
              </a:solidFill>
            </a:endParaRPr>
          </a:p>
        </p:txBody>
      </p:sp>
    </p:spTree>
    <p:extLst>
      <p:ext uri="{BB962C8B-B14F-4D97-AF65-F5344CB8AC3E}">
        <p14:creationId xmlns:p14="http://schemas.microsoft.com/office/powerpoint/2010/main" val="1794771567"/>
      </p:ext>
    </p:extLst>
  </p:cSld>
  <p:clrMapOvr>
    <a:masterClrMapping/>
  </p:clrMapOvr>
  <p:transition spd="med">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lIns="0" rIns="0" bIns="0">
            <a:normAutofit/>
          </a:bodyPr>
          <a:lstStyle/>
          <a:p>
            <a:r>
              <a:rPr lang="fi-FI" altLang="fi-FI" sz="2800" dirty="0"/>
              <a:t>Luonnon mikrobiyhteisöt </a:t>
            </a:r>
            <a:r>
              <a:rPr lang="fi-FI" altLang="fi-FI" sz="2800" dirty="0" smtClean="0"/>
              <a:t>ovat </a:t>
            </a:r>
            <a:br>
              <a:rPr lang="fi-FI" altLang="fi-FI" sz="2800" dirty="0" smtClean="0"/>
            </a:br>
            <a:r>
              <a:rPr lang="fi-FI" altLang="fi-FI" sz="2800" dirty="0" smtClean="0"/>
              <a:t>monipuolisia ja monimutkaisia</a:t>
            </a:r>
            <a:endParaRPr lang="fi-FI" altLang="fi-FI" sz="2800" dirty="0"/>
          </a:p>
        </p:txBody>
      </p:sp>
      <p:sp>
        <p:nvSpPr>
          <p:cNvPr id="6148" name="Rectangle 3"/>
          <p:cNvSpPr>
            <a:spLocks noGrp="1" noChangeArrowheads="1"/>
          </p:cNvSpPr>
          <p:nvPr>
            <p:ph idx="1"/>
          </p:nvPr>
        </p:nvSpPr>
        <p:spPr/>
        <p:txBody>
          <a:bodyPr>
            <a:normAutofit/>
          </a:bodyPr>
          <a:lstStyle/>
          <a:p>
            <a:pPr marL="468313" indent="-342900">
              <a:lnSpc>
                <a:spcPct val="100000"/>
              </a:lnSpc>
            </a:pPr>
            <a:r>
              <a:rPr lang="fi-FI" altLang="fi-FI" dirty="0"/>
              <a:t>M</a:t>
            </a:r>
            <a:r>
              <a:rPr lang="fi-FI" altLang="fi-FI" dirty="0" smtClean="0"/>
              <a:t>etsän maaperä: kymmenistä satoihin bakteerilajeja g:ssa (1g hiekassa n. 10 miljoonaa bakteeria); </a:t>
            </a:r>
          </a:p>
          <a:p>
            <a:pPr marL="468313" indent="-342900">
              <a:lnSpc>
                <a:spcPct val="100000"/>
              </a:lnSpc>
            </a:pPr>
            <a:r>
              <a:rPr lang="fi-FI" altLang="fi-FI" dirty="0" smtClean="0"/>
              <a:t>”Enemmän bakteereja suussa kuin ihmisiä maailmassa”</a:t>
            </a:r>
          </a:p>
          <a:p>
            <a:pPr marL="468313" indent="-342900">
              <a:lnSpc>
                <a:spcPct val="100000"/>
              </a:lnSpc>
            </a:pPr>
            <a:r>
              <a:rPr lang="fi-FI" altLang="fi-FI" dirty="0"/>
              <a:t>H</a:t>
            </a:r>
            <a:r>
              <a:rPr lang="fi-FI" altLang="fi-FI" dirty="0" smtClean="0"/>
              <a:t>uonepöly: 50-500 bakteeri- ja sienilajia</a:t>
            </a:r>
          </a:p>
          <a:p>
            <a:pPr marL="639763" lvl="1" indent="-246063" eaLnBrk="1" hangingPunct="1">
              <a:lnSpc>
                <a:spcPct val="100000"/>
              </a:lnSpc>
              <a:buFontTx/>
              <a:buNone/>
            </a:pPr>
            <a:endParaRPr lang="fi-FI" altLang="fi-FI" sz="2000" dirty="0" smtClean="0"/>
          </a:p>
        </p:txBody>
      </p:sp>
      <p:sp>
        <p:nvSpPr>
          <p:cNvPr id="7" name="Slide Number Placeholder 2"/>
          <p:cNvSpPr>
            <a:spLocks noGrp="1"/>
          </p:cNvSpPr>
          <p:nvPr>
            <p:ph type="sldNum" sz="quarter" idx="12"/>
          </p:nvPr>
        </p:nvSpPr>
        <p:spPr/>
        <p:txBody>
          <a:bodyPr/>
          <a:lstStyle/>
          <a:p>
            <a:pPr>
              <a:defRPr/>
            </a:pPr>
            <a:fld id="{ADA64363-1E29-4B5B-A575-70977337CC6B}" type="slidenum">
              <a:rPr lang="fi-FI"/>
              <a:pPr>
                <a:defRPr/>
              </a:pPr>
              <a:t>27</a:t>
            </a:fld>
            <a:endParaRPr lang="fi-FI"/>
          </a:p>
        </p:txBody>
      </p:sp>
      <p:pic>
        <p:nvPicPr>
          <p:cNvPr id="9" name="Picture 2" descr="N:\YMIK\Users\Maria\KUVAPANKKI\Maisemat\Meri, järvi\DSC_0423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0232" y="2852936"/>
            <a:ext cx="1945774" cy="29301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b="15565"/>
          <a:stretch/>
        </p:blipFill>
        <p:spPr bwMode="auto">
          <a:xfrm>
            <a:off x="2699792" y="3683555"/>
            <a:ext cx="3744416" cy="20994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3640711"/>
      </p:ext>
    </p:extLst>
  </p:cSld>
  <p:clrMapOvr>
    <a:masterClrMapping/>
  </p:clrMapOvr>
  <p:transition spd="med">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lgn="ctr"/>
            <a:r>
              <a:rPr lang="fi-FI" altLang="fi-FI" dirty="0">
                <a:solidFill>
                  <a:srgbClr val="44697D"/>
                </a:solidFill>
              </a:rPr>
              <a:t>Miksi molekyylibiologiset </a:t>
            </a:r>
            <a:r>
              <a:rPr lang="fi-FI" altLang="fi-FI" dirty="0" smtClean="0">
                <a:solidFill>
                  <a:srgbClr val="44697D"/>
                </a:solidFill>
              </a:rPr>
              <a:t>menetelmät?</a:t>
            </a:r>
            <a:endParaRPr lang="fi-FI" dirty="0">
              <a:solidFill>
                <a:srgbClr val="44697D"/>
              </a:solidFill>
            </a:endParaRPr>
          </a:p>
        </p:txBody>
      </p:sp>
      <p:sp>
        <p:nvSpPr>
          <p:cNvPr id="6" name="Content Placeholder 5"/>
          <p:cNvSpPr>
            <a:spLocks noGrp="1"/>
          </p:cNvSpPr>
          <p:nvPr>
            <p:ph sz="half" idx="1"/>
          </p:nvPr>
        </p:nvSpPr>
        <p:spPr/>
        <p:txBody>
          <a:bodyPr>
            <a:noAutofit/>
          </a:bodyPr>
          <a:lstStyle/>
          <a:p>
            <a:pPr marL="0" indent="0">
              <a:lnSpc>
                <a:spcPct val="100000"/>
              </a:lnSpc>
              <a:buNone/>
            </a:pPr>
            <a:r>
              <a:rPr lang="fi-FI" altLang="fi-FI" sz="1600" dirty="0"/>
              <a:t>Mikrobit eivät usein elinkykyisiä, viljeltävissä ja/tai </a:t>
            </a:r>
            <a:r>
              <a:rPr lang="fi-FI" altLang="fi-FI" sz="1600" dirty="0" smtClean="0"/>
              <a:t>tunnistettavissa perinteisillä kasvatusmenetelmillä</a:t>
            </a:r>
            <a:endParaRPr lang="fi-FI" altLang="fi-FI" sz="1600" dirty="0"/>
          </a:p>
          <a:p>
            <a:pPr marL="366713" indent="-246063"/>
            <a:r>
              <a:rPr lang="fi-FI" altLang="fi-FI" sz="1400" b="1" dirty="0"/>
              <a:t>Elinkykyisyys</a:t>
            </a:r>
            <a:r>
              <a:rPr lang="fi-FI" altLang="fi-FI" sz="1400" dirty="0"/>
              <a:t>: myös kuolleet ja </a:t>
            </a:r>
            <a:r>
              <a:rPr lang="fi-FI" altLang="fi-FI" sz="1400" dirty="0" smtClean="0"/>
              <a:t>elinkyvyttömät </a:t>
            </a:r>
            <a:r>
              <a:rPr lang="fi-FI" altLang="fi-FI" sz="1400" dirty="0"/>
              <a:t>mikrobit </a:t>
            </a:r>
            <a:r>
              <a:rPr lang="fi-FI" altLang="fi-FI" sz="1400" dirty="0" smtClean="0"/>
              <a:t>voivat </a:t>
            </a:r>
            <a:r>
              <a:rPr lang="fi-FI" altLang="fi-FI" sz="1400" dirty="0"/>
              <a:t>olla merkityksellisiä</a:t>
            </a:r>
          </a:p>
          <a:p>
            <a:pPr marL="366713" indent="-246063"/>
            <a:r>
              <a:rPr lang="fi-FI" altLang="fi-FI" sz="1400" b="1" dirty="0"/>
              <a:t>Viljeltävyys</a:t>
            </a:r>
            <a:r>
              <a:rPr lang="fi-FI" altLang="fi-FI" sz="1400" dirty="0"/>
              <a:t>: valtaosa mikrobeista ei viljeltävissä </a:t>
            </a:r>
            <a:r>
              <a:rPr lang="fi-FI" altLang="fi-FI" sz="1400" dirty="0" smtClean="0"/>
              <a:t>laboratorio-olosuhteissa</a:t>
            </a:r>
            <a:endParaRPr lang="fi-FI" altLang="fi-FI" sz="1400" dirty="0"/>
          </a:p>
          <a:p>
            <a:pPr marL="555625" lvl="1" indent="-246063"/>
            <a:r>
              <a:rPr lang="fi-FI" altLang="fi-FI" sz="1400" dirty="0" smtClean="0"/>
              <a:t>Kasvatusalustat aina </a:t>
            </a:r>
            <a:r>
              <a:rPr lang="fi-FI" altLang="fi-FI" sz="1400" dirty="0"/>
              <a:t>selektiivisiä tietyille lajeille</a:t>
            </a:r>
          </a:p>
          <a:p>
            <a:pPr marL="366713" indent="-246063"/>
            <a:r>
              <a:rPr lang="fi-FI" altLang="fi-FI" sz="1400" b="1" dirty="0"/>
              <a:t>Tunnistettavuus</a:t>
            </a:r>
            <a:r>
              <a:rPr lang="fi-FI" altLang="fi-FI" sz="1400" dirty="0"/>
              <a:t>: </a:t>
            </a:r>
            <a:r>
              <a:rPr lang="fi-FI" altLang="fi-FI" sz="1400" dirty="0" smtClean="0"/>
              <a:t>tunnistaminen </a:t>
            </a:r>
            <a:r>
              <a:rPr lang="fi-FI" altLang="fi-FI" sz="1400" dirty="0"/>
              <a:t>työlästä, epäspesifistä (esim. läheiset </a:t>
            </a:r>
            <a:r>
              <a:rPr lang="fi-FI" altLang="fi-FI" sz="1400" dirty="0" smtClean="0"/>
              <a:t>lajit</a:t>
            </a:r>
            <a:r>
              <a:rPr lang="fi-FI" altLang="fi-FI" sz="1400" dirty="0"/>
              <a:t>), vaatii vuosien kokemuksen</a:t>
            </a:r>
          </a:p>
          <a:p>
            <a:pPr>
              <a:lnSpc>
                <a:spcPct val="100000"/>
              </a:lnSpc>
            </a:pPr>
            <a:endParaRPr lang="fi-FI" sz="1400" dirty="0"/>
          </a:p>
        </p:txBody>
      </p:sp>
      <p:sp>
        <p:nvSpPr>
          <p:cNvPr id="4" name="Slide Number Placeholder 3"/>
          <p:cNvSpPr>
            <a:spLocks noGrp="1"/>
          </p:cNvSpPr>
          <p:nvPr>
            <p:ph type="sldNum" sz="quarter" idx="12"/>
          </p:nvPr>
        </p:nvSpPr>
        <p:spPr/>
        <p:txBody>
          <a:bodyPr/>
          <a:lstStyle/>
          <a:p>
            <a:fld id="{FC18B681-2CC6-44B1-93C6-7D39F9444A47}" type="slidenum">
              <a:rPr lang="fi-FI" smtClean="0"/>
              <a:pPr/>
              <a:t>28</a:t>
            </a:fld>
            <a:endParaRPr lang="fi-FI"/>
          </a:p>
        </p:txBody>
      </p:sp>
      <p:grpSp>
        <p:nvGrpSpPr>
          <p:cNvPr id="9" name="Ryhmitä 8"/>
          <p:cNvGrpSpPr/>
          <p:nvPr/>
        </p:nvGrpSpPr>
        <p:grpSpPr>
          <a:xfrm>
            <a:off x="5292080" y="1628774"/>
            <a:ext cx="2927740" cy="4500061"/>
            <a:chOff x="5604700" y="1665243"/>
            <a:chExt cx="2927740" cy="4500061"/>
          </a:xfrm>
        </p:grpSpPr>
        <p:pic>
          <p:nvPicPr>
            <p:cNvPr id="7" name="Picture 3" descr="N:\YMIK\Users\Maria\KUVAPANKKI\Laboratorio\Laitteet ja näytteet\IMG_1518p.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04700" y="1665243"/>
              <a:ext cx="2927740" cy="219580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04700" y="3969499"/>
              <a:ext cx="2927740" cy="2195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8862311"/>
      </p:ext>
    </p:extLst>
  </p:cSld>
  <p:clrMapOvr>
    <a:masterClrMapping/>
  </p:clrMapOvr>
  <p:transition spd="med">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smtClean="0">
                <a:solidFill>
                  <a:srgbClr val="44697D"/>
                </a:solidFill>
              </a:rPr>
              <a:t>Taustaa </a:t>
            </a:r>
            <a:r>
              <a:rPr lang="fi-FI" dirty="0" err="1" smtClean="0">
                <a:solidFill>
                  <a:srgbClr val="44697D"/>
                </a:solidFill>
              </a:rPr>
              <a:t>qPCR-menetelmälle</a:t>
            </a:r>
            <a:endParaRPr lang="fi-FI" dirty="0">
              <a:solidFill>
                <a:srgbClr val="44697D"/>
              </a:solidFill>
            </a:endParaRPr>
          </a:p>
        </p:txBody>
      </p:sp>
      <p:sp>
        <p:nvSpPr>
          <p:cNvPr id="3" name="Content Placeholder 2"/>
          <p:cNvSpPr>
            <a:spLocks noGrp="1"/>
          </p:cNvSpPr>
          <p:nvPr>
            <p:ph sz="half" idx="1"/>
          </p:nvPr>
        </p:nvSpPr>
        <p:spPr/>
        <p:txBody>
          <a:bodyPr>
            <a:noAutofit/>
          </a:bodyPr>
          <a:lstStyle/>
          <a:p>
            <a:r>
              <a:rPr lang="fi-FI" sz="1400" dirty="0" smtClean="0"/>
              <a:t>Asumisterveysasetuksen </a:t>
            </a:r>
            <a:r>
              <a:rPr lang="fi-FI" sz="1400" dirty="0"/>
              <a:t>mukaiset sisäympäristön mikrobimääritykset perustuvat </a:t>
            </a:r>
            <a:r>
              <a:rPr lang="fi-FI" sz="1400" dirty="0" smtClean="0"/>
              <a:t>viljelymenetelmiin</a:t>
            </a:r>
          </a:p>
          <a:p>
            <a:pPr lvl="1"/>
            <a:r>
              <a:rPr lang="fi-FI" sz="1200" dirty="0"/>
              <a:t>M</a:t>
            </a:r>
            <a:r>
              <a:rPr lang="fi-FI" sz="1200" dirty="0" smtClean="0"/>
              <a:t>itataan </a:t>
            </a:r>
            <a:r>
              <a:rPr lang="fi-FI" sz="1200" dirty="0"/>
              <a:t>elinkykyisten homeiden ja bakteereiden </a:t>
            </a:r>
            <a:r>
              <a:rPr lang="fi-FI" sz="1200" dirty="0" smtClean="0"/>
              <a:t>määrää</a:t>
            </a:r>
          </a:p>
          <a:p>
            <a:r>
              <a:rPr lang="fi-FI" sz="1400" dirty="0" smtClean="0"/>
              <a:t>Nopeammille </a:t>
            </a:r>
            <a:r>
              <a:rPr lang="fi-FI" sz="1400" dirty="0"/>
              <a:t>menetelmille on kasvava </a:t>
            </a:r>
            <a:r>
              <a:rPr lang="fi-FI" sz="1400" dirty="0" smtClean="0"/>
              <a:t>tarve</a:t>
            </a:r>
          </a:p>
          <a:p>
            <a:pPr lvl="1"/>
            <a:r>
              <a:rPr lang="fi-FI" sz="1200" dirty="0" smtClean="0"/>
              <a:t>Mm. kvantitatiivinen </a:t>
            </a:r>
            <a:r>
              <a:rPr lang="fi-FI" sz="1200" dirty="0" err="1" smtClean="0"/>
              <a:t>polymeraasiketjureatio</a:t>
            </a:r>
            <a:r>
              <a:rPr lang="fi-FI" sz="1200" dirty="0" smtClean="0"/>
              <a:t> (</a:t>
            </a:r>
            <a:r>
              <a:rPr lang="fi-FI" sz="1200" dirty="0" err="1" smtClean="0"/>
              <a:t>qPCR</a:t>
            </a:r>
            <a:r>
              <a:rPr lang="fi-FI" sz="1200" dirty="0" smtClean="0"/>
              <a:t>, </a:t>
            </a:r>
            <a:r>
              <a:rPr lang="fi-FI" sz="1200" dirty="0" err="1" smtClean="0"/>
              <a:t>quantitative</a:t>
            </a:r>
            <a:r>
              <a:rPr lang="fi-FI" sz="1200" dirty="0" smtClean="0"/>
              <a:t> </a:t>
            </a:r>
            <a:r>
              <a:rPr lang="fi-FI" sz="1200" dirty="0" err="1" smtClean="0"/>
              <a:t>polymerase</a:t>
            </a:r>
            <a:r>
              <a:rPr lang="fi-FI" sz="1200" dirty="0" smtClean="0"/>
              <a:t> </a:t>
            </a:r>
            <a:r>
              <a:rPr lang="fi-FI" sz="1200" dirty="0" err="1" smtClean="0"/>
              <a:t>chain</a:t>
            </a:r>
            <a:r>
              <a:rPr lang="fi-FI" sz="1200" dirty="0" smtClean="0"/>
              <a:t> </a:t>
            </a:r>
            <a:r>
              <a:rPr lang="fi-FI" sz="1200" dirty="0" err="1" smtClean="0"/>
              <a:t>reaction</a:t>
            </a:r>
            <a:r>
              <a:rPr lang="fi-FI" sz="1200" dirty="0" smtClean="0"/>
              <a:t>)</a:t>
            </a:r>
          </a:p>
          <a:p>
            <a:pPr lvl="1"/>
            <a:r>
              <a:rPr lang="fi-FI" sz="1200" dirty="0" smtClean="0"/>
              <a:t>Mitataan </a:t>
            </a:r>
            <a:r>
              <a:rPr lang="fi-FI" sz="1200" dirty="0" smtClean="0"/>
              <a:t>DNA:ta; elävät ja kuolleet mikrobit</a:t>
            </a:r>
          </a:p>
          <a:p>
            <a:r>
              <a:rPr lang="fi-FI" sz="1400" dirty="0" err="1" smtClean="0"/>
              <a:t>qPCR:lla</a:t>
            </a:r>
            <a:r>
              <a:rPr lang="fi-FI" sz="1400" dirty="0" smtClean="0"/>
              <a:t> havaittu viljelyä suurempi lajikirjo </a:t>
            </a:r>
            <a:r>
              <a:rPr lang="fi-FI" sz="1200" dirty="0" smtClean="0"/>
              <a:t>(Pitkäranta ym. 2011)</a:t>
            </a:r>
          </a:p>
          <a:p>
            <a:r>
              <a:rPr lang="fi-FI" sz="1400" dirty="0" smtClean="0"/>
              <a:t>Havaitut pitoisuudet yleensä korkeampia </a:t>
            </a:r>
            <a:r>
              <a:rPr lang="fi-FI" sz="1400" dirty="0" err="1" smtClean="0"/>
              <a:t>qPCR:lla</a:t>
            </a:r>
            <a:r>
              <a:rPr lang="fi-FI" sz="1400" dirty="0" smtClean="0"/>
              <a:t> kuin viljelyllä </a:t>
            </a:r>
            <a:r>
              <a:rPr lang="fi-FI" sz="1200" dirty="0" smtClean="0"/>
              <a:t>(Pietarinen ym. 2008)</a:t>
            </a:r>
          </a:p>
        </p:txBody>
      </p:sp>
      <p:sp>
        <p:nvSpPr>
          <p:cNvPr id="6" name="Slide Number Placeholder 5"/>
          <p:cNvSpPr>
            <a:spLocks noGrp="1"/>
          </p:cNvSpPr>
          <p:nvPr>
            <p:ph type="sldNum" sz="quarter" idx="12"/>
          </p:nvPr>
        </p:nvSpPr>
        <p:spPr/>
        <p:txBody>
          <a:bodyPr/>
          <a:lstStyle/>
          <a:p>
            <a:fld id="{75C47369-19E2-4791-B101-DB9661BC3DFB}" type="slidenum">
              <a:rPr lang="fi-FI" smtClean="0"/>
              <a:pPr/>
              <a:t>29</a:t>
            </a:fld>
            <a:endParaRPr lang="fi-FI"/>
          </a:p>
        </p:txBody>
      </p:sp>
      <p:grpSp>
        <p:nvGrpSpPr>
          <p:cNvPr id="8" name="Ryhmitä 7"/>
          <p:cNvGrpSpPr/>
          <p:nvPr/>
        </p:nvGrpSpPr>
        <p:grpSpPr>
          <a:xfrm>
            <a:off x="5307465" y="1700808"/>
            <a:ext cx="2864935" cy="4176563"/>
            <a:chOff x="5091441" y="1484784"/>
            <a:chExt cx="3058887" cy="4536603"/>
          </a:xfrm>
        </p:grpSpPr>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36571" y="1484784"/>
              <a:ext cx="3013757" cy="22603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91441" y="3861048"/>
              <a:ext cx="3058887" cy="21603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193234311"/>
      </p:ext>
    </p:extLst>
  </p:cSld>
  <p:clrMapOvr>
    <a:masterClrMapping/>
  </p:clrMapOvr>
  <p:transition spd="med">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i-FI" sz="2000" dirty="0" smtClean="0"/>
              <a:t>Sisällysluettelo</a:t>
            </a:r>
            <a:endParaRPr lang="fi-FI" sz="2000" dirty="0"/>
          </a:p>
        </p:txBody>
      </p:sp>
      <p:sp>
        <p:nvSpPr>
          <p:cNvPr id="4" name="Content Placeholder 3"/>
          <p:cNvSpPr>
            <a:spLocks noGrp="1"/>
          </p:cNvSpPr>
          <p:nvPr>
            <p:ph sz="half" idx="1"/>
          </p:nvPr>
        </p:nvSpPr>
        <p:spPr/>
        <p:txBody>
          <a:bodyPr>
            <a:normAutofit fontScale="92500" lnSpcReduction="10000"/>
          </a:bodyPr>
          <a:lstStyle/>
          <a:p>
            <a:pPr marL="0" indent="0">
              <a:buNone/>
            </a:pPr>
            <a:r>
              <a:rPr lang="fi-FI" sz="1200" b="1" dirty="0" smtClean="0"/>
              <a:t>1 Biologiset epäpuhtaudet</a:t>
            </a:r>
          </a:p>
          <a:p>
            <a:pPr marL="0" indent="0">
              <a:buNone/>
            </a:pPr>
            <a:r>
              <a:rPr lang="fi-FI" sz="1200" dirty="0"/>
              <a:t>1.1 </a:t>
            </a:r>
            <a:r>
              <a:rPr lang="fi-FI" sz="1200" dirty="0" smtClean="0"/>
              <a:t>Johdanto sisäympäristökokonaisuuteen - opetussisältö</a:t>
            </a:r>
          </a:p>
          <a:p>
            <a:pPr marL="0" indent="0">
              <a:buNone/>
            </a:pPr>
            <a:r>
              <a:rPr lang="fi-FI" sz="1200" dirty="0" smtClean="0"/>
              <a:t>1.2 Mikrobiologian orientaatio</a:t>
            </a:r>
          </a:p>
          <a:p>
            <a:pPr marL="0" indent="0">
              <a:buNone/>
            </a:pPr>
            <a:r>
              <a:rPr lang="fi-FI" sz="1200" dirty="0" smtClean="0"/>
              <a:t>1.3 Mikrobiologian perusteet</a:t>
            </a:r>
          </a:p>
          <a:p>
            <a:pPr marL="0" indent="0">
              <a:buNone/>
            </a:pPr>
            <a:r>
              <a:rPr lang="fi-FI" sz="1200" dirty="0" smtClean="0"/>
              <a:t>1.4 Mikrobien elinkaari homehtuminen </a:t>
            </a:r>
            <a:r>
              <a:rPr lang="fi-FI" sz="1200" dirty="0"/>
              <a:t>ja </a:t>
            </a:r>
            <a:r>
              <a:rPr lang="fi-FI" sz="1200" dirty="0" smtClean="0"/>
              <a:t>lahoaminen</a:t>
            </a:r>
          </a:p>
          <a:p>
            <a:pPr marL="0" indent="0">
              <a:buNone/>
            </a:pPr>
            <a:r>
              <a:rPr lang="fi-FI" sz="1200" dirty="0" smtClean="0"/>
              <a:t>1.5 Materiaalien </a:t>
            </a:r>
            <a:r>
              <a:rPr lang="fi-FI" sz="1200" dirty="0"/>
              <a:t>ja pintojen </a:t>
            </a:r>
            <a:r>
              <a:rPr lang="fi-FI" sz="1200" dirty="0" smtClean="0"/>
              <a:t>mikrobisto</a:t>
            </a:r>
          </a:p>
          <a:p>
            <a:pPr marL="0" indent="0">
              <a:buNone/>
            </a:pPr>
            <a:r>
              <a:rPr lang="fi-FI" sz="1200" dirty="0"/>
              <a:t>1.6  Puun homeet ja </a:t>
            </a:r>
            <a:r>
              <a:rPr lang="fi-FI" sz="1200" dirty="0" smtClean="0"/>
              <a:t>lahot</a:t>
            </a:r>
          </a:p>
          <a:p>
            <a:pPr marL="0" indent="0">
              <a:buNone/>
            </a:pPr>
            <a:r>
              <a:rPr lang="fi-FI" sz="1200" dirty="0"/>
              <a:t>1.7 Rakenteiden vauriot ja </a:t>
            </a:r>
            <a:r>
              <a:rPr lang="fi-FI" sz="1200" dirty="0" smtClean="0"/>
              <a:t>vioittuminen</a:t>
            </a:r>
          </a:p>
          <a:p>
            <a:pPr marL="0" indent="0">
              <a:buNone/>
            </a:pPr>
            <a:r>
              <a:rPr lang="fi-FI" sz="1200" dirty="0" smtClean="0"/>
              <a:t>1.8.1 Ilman </a:t>
            </a:r>
            <a:r>
              <a:rPr lang="fi-FI" sz="1200" dirty="0"/>
              <a:t>mikrobisto asunnoissa, kouluissa ja </a:t>
            </a:r>
            <a:r>
              <a:rPr lang="fi-FI" sz="1200" dirty="0" smtClean="0"/>
              <a:t>päiväkodeissa</a:t>
            </a:r>
          </a:p>
          <a:p>
            <a:pPr marL="0" indent="0">
              <a:buNone/>
            </a:pPr>
            <a:r>
              <a:rPr lang="fi-FI" sz="1200" dirty="0" smtClean="0"/>
              <a:t>1.8.2 Ilman </a:t>
            </a:r>
            <a:r>
              <a:rPr lang="fi-FI" sz="1200" dirty="0"/>
              <a:t>mikrobisto tuotannollisissa ympäristöissä ja </a:t>
            </a:r>
            <a:r>
              <a:rPr lang="fi-FI" sz="1200" dirty="0" smtClean="0"/>
              <a:t>toimistoissa</a:t>
            </a:r>
          </a:p>
          <a:p>
            <a:pPr marL="0" indent="0">
              <a:buNone/>
            </a:pPr>
            <a:r>
              <a:rPr lang="fi-FI" sz="1200" dirty="0" smtClean="0"/>
              <a:t>1.9 Kosteusvauriorakennusten mikrobilajistoa</a:t>
            </a:r>
          </a:p>
          <a:p>
            <a:pPr marL="0" indent="0">
              <a:buNone/>
            </a:pPr>
            <a:r>
              <a:rPr lang="fi-FI" sz="1200" dirty="0"/>
              <a:t>1.10.1 </a:t>
            </a:r>
            <a:r>
              <a:rPr lang="fi-FI" sz="1200" dirty="0" err="1" smtClean="0"/>
              <a:t>Mykotoksiinit</a:t>
            </a:r>
            <a:endParaRPr lang="fi-FI" sz="1200" dirty="0" smtClean="0"/>
          </a:p>
          <a:p>
            <a:pPr marL="0" indent="0">
              <a:buNone/>
            </a:pPr>
            <a:r>
              <a:rPr lang="fi-FI" sz="1200" dirty="0" smtClean="0"/>
              <a:t>1.10.2 </a:t>
            </a:r>
            <a:r>
              <a:rPr lang="fi-FI" sz="1200" dirty="0" err="1" smtClean="0"/>
              <a:t>MVOCit</a:t>
            </a:r>
            <a:endParaRPr lang="fi-FI" sz="1200" dirty="0" smtClean="0"/>
          </a:p>
          <a:p>
            <a:pPr marL="0" indent="0">
              <a:buNone/>
            </a:pPr>
            <a:r>
              <a:rPr lang="fi-FI" sz="1200" dirty="0" smtClean="0"/>
              <a:t>1.10.3 </a:t>
            </a:r>
            <a:r>
              <a:rPr lang="fi-FI" sz="1200" dirty="0" err="1" smtClean="0"/>
              <a:t>Endotoksiinit</a:t>
            </a:r>
            <a:endParaRPr lang="fi-FI" sz="1200" dirty="0" smtClean="0"/>
          </a:p>
          <a:p>
            <a:pPr marL="0" indent="0">
              <a:buNone/>
            </a:pPr>
            <a:r>
              <a:rPr lang="fi-FI" sz="1200" dirty="0" smtClean="0"/>
              <a:t>1.10.4 Muut </a:t>
            </a:r>
            <a:r>
              <a:rPr lang="fi-FI" sz="1200" dirty="0"/>
              <a:t>mikrobien </a:t>
            </a:r>
            <a:r>
              <a:rPr lang="fi-FI" sz="1200" dirty="0" smtClean="0"/>
              <a:t>rakennekomponentit</a:t>
            </a:r>
          </a:p>
          <a:p>
            <a:pPr marL="0" indent="0">
              <a:buNone/>
            </a:pPr>
            <a:r>
              <a:rPr lang="fi-FI" sz="1200" dirty="0" smtClean="0"/>
              <a:t>1.11 Muut </a:t>
            </a:r>
            <a:r>
              <a:rPr lang="fi-FI" sz="1200" dirty="0"/>
              <a:t>sisäilman kannalta erityiset </a:t>
            </a:r>
            <a:r>
              <a:rPr lang="fi-FI" sz="1200" dirty="0" smtClean="0"/>
              <a:t>mikrobit</a:t>
            </a:r>
          </a:p>
          <a:p>
            <a:pPr marL="0" indent="0">
              <a:buNone/>
            </a:pPr>
            <a:r>
              <a:rPr lang="fi-FI" sz="1200" dirty="0" smtClean="0"/>
              <a:t>1.12 Punkit </a:t>
            </a:r>
            <a:r>
              <a:rPr lang="fi-FI" sz="1200" dirty="0"/>
              <a:t>ja </a:t>
            </a:r>
            <a:r>
              <a:rPr lang="fi-FI" sz="1200" dirty="0" smtClean="0"/>
              <a:t>allergeenit</a:t>
            </a:r>
          </a:p>
          <a:p>
            <a:pPr marL="0" indent="0">
              <a:buNone/>
            </a:pPr>
            <a:r>
              <a:rPr lang="fi-FI" sz="1200" dirty="0" smtClean="0"/>
              <a:t>1.13 Sisätilojen tuholaiset</a:t>
            </a:r>
          </a:p>
          <a:p>
            <a:pPr marL="0" indent="0">
              <a:buNone/>
            </a:pPr>
            <a:r>
              <a:rPr lang="fi-FI" sz="1200" b="1" dirty="0"/>
              <a:t>2 Kemialliset </a:t>
            </a:r>
            <a:r>
              <a:rPr lang="fi-FI" sz="1200" b="1" dirty="0" smtClean="0"/>
              <a:t>epäpuhtaudet – opetussisältö</a:t>
            </a:r>
          </a:p>
          <a:p>
            <a:pPr marL="0" indent="0">
              <a:buNone/>
            </a:pPr>
            <a:r>
              <a:rPr lang="fi-FI" sz="1200" b="1" dirty="0"/>
              <a:t>3 Terveydellisen merkityksen </a:t>
            </a:r>
            <a:r>
              <a:rPr lang="fi-FI" sz="1200" b="1" dirty="0" smtClean="0"/>
              <a:t>arviointi – opetussisältö</a:t>
            </a:r>
          </a:p>
          <a:p>
            <a:pPr marL="0" indent="0">
              <a:buNone/>
            </a:pPr>
            <a:endParaRPr lang="fi-FI" sz="1000" dirty="0" smtClean="0"/>
          </a:p>
          <a:p>
            <a:pPr marL="0" indent="0">
              <a:buNone/>
            </a:pPr>
            <a:endParaRPr lang="fi-FI" sz="1600" dirty="0"/>
          </a:p>
        </p:txBody>
      </p:sp>
      <p:sp>
        <p:nvSpPr>
          <p:cNvPr id="5" name="Content Placeholder 4"/>
          <p:cNvSpPr>
            <a:spLocks noGrp="1"/>
          </p:cNvSpPr>
          <p:nvPr>
            <p:ph sz="half" idx="2"/>
          </p:nvPr>
        </p:nvSpPr>
        <p:spPr/>
        <p:txBody>
          <a:bodyPr>
            <a:normAutofit fontScale="92500" lnSpcReduction="10000"/>
          </a:bodyPr>
          <a:lstStyle/>
          <a:p>
            <a:pPr marL="0" indent="0">
              <a:buNone/>
            </a:pPr>
            <a:r>
              <a:rPr lang="fi-FI" sz="1200" b="1" dirty="0"/>
              <a:t>4 Sisäympäristön tutkimukset ja raportointi</a:t>
            </a:r>
          </a:p>
          <a:p>
            <a:pPr marL="0" indent="0">
              <a:buNone/>
            </a:pPr>
            <a:r>
              <a:rPr lang="fi-FI" sz="1200" dirty="0"/>
              <a:t>4.1 Tutkimusstrategian laatiminen</a:t>
            </a:r>
          </a:p>
          <a:p>
            <a:pPr marL="0" indent="0">
              <a:buNone/>
            </a:pPr>
            <a:r>
              <a:rPr lang="fi-FI" sz="1200" dirty="0"/>
              <a:t>4.2 Näytteenotto mikrobiologisiin analyyseihin</a:t>
            </a:r>
          </a:p>
          <a:p>
            <a:pPr marL="0" indent="0">
              <a:buNone/>
            </a:pPr>
            <a:r>
              <a:rPr lang="fi-FI" sz="1200" dirty="0">
                <a:solidFill>
                  <a:srgbClr val="FF0000"/>
                </a:solidFill>
              </a:rPr>
              <a:t>4.3 Mikrobien analysointi</a:t>
            </a:r>
          </a:p>
          <a:p>
            <a:pPr marL="0" indent="0">
              <a:buNone/>
            </a:pPr>
            <a:r>
              <a:rPr lang="fi-FI" sz="1200" dirty="0"/>
              <a:t>4.4 Mikrobien ohjearvot ja tulosten tulkinta</a:t>
            </a:r>
          </a:p>
          <a:p>
            <a:pPr marL="0" indent="0">
              <a:buNone/>
            </a:pPr>
            <a:r>
              <a:rPr lang="fi-FI" sz="1200" dirty="0"/>
              <a:t>4.5 Riskinarviointi</a:t>
            </a:r>
          </a:p>
          <a:p>
            <a:pPr marL="0" indent="0">
              <a:buNone/>
            </a:pPr>
            <a:r>
              <a:rPr lang="fi-FI" sz="1200" dirty="0"/>
              <a:t>4.6 Sisäympäristön tutkimukset ja raportointi</a:t>
            </a:r>
          </a:p>
          <a:p>
            <a:pPr marL="0" indent="0">
              <a:buNone/>
            </a:pPr>
            <a:r>
              <a:rPr lang="fi-FI" sz="1200" b="1" dirty="0" smtClean="0"/>
              <a:t>5 </a:t>
            </a:r>
            <a:r>
              <a:rPr lang="fi-FI" sz="1200" b="1" dirty="0"/>
              <a:t>Sisäilman laadun hallinta </a:t>
            </a:r>
            <a:r>
              <a:rPr lang="fi-FI" sz="1200" b="1" dirty="0" smtClean="0"/>
              <a:t>korjausprosessissa</a:t>
            </a:r>
          </a:p>
          <a:p>
            <a:pPr marL="0" indent="0">
              <a:buNone/>
            </a:pPr>
            <a:r>
              <a:rPr lang="fi-FI" sz="1200" dirty="0"/>
              <a:t>5.1 Homekorjaustyömaan kosteuden ja puhtauden </a:t>
            </a:r>
            <a:r>
              <a:rPr lang="fi-FI" sz="1200" dirty="0" smtClean="0"/>
              <a:t>hallinta – opetussisältö</a:t>
            </a:r>
          </a:p>
          <a:p>
            <a:pPr marL="0" indent="0">
              <a:buNone/>
            </a:pPr>
            <a:r>
              <a:rPr lang="fi-FI" sz="1200" dirty="0" smtClean="0"/>
              <a:t>5.2 Homekorjauksen työsuojelunäkökohdat – opetussisältö</a:t>
            </a:r>
          </a:p>
          <a:p>
            <a:pPr marL="0" indent="0">
              <a:buNone/>
            </a:pPr>
            <a:r>
              <a:rPr lang="fi-FI" sz="1200" dirty="0" smtClean="0"/>
              <a:t>5.3 Siivous- ja homesiivous</a:t>
            </a:r>
          </a:p>
          <a:p>
            <a:pPr marL="0" indent="0">
              <a:buNone/>
            </a:pPr>
            <a:r>
              <a:rPr lang="fi-FI" sz="1200" dirty="0" smtClean="0"/>
              <a:t>5.4 Rakenteiden toimivuus</a:t>
            </a:r>
          </a:p>
          <a:p>
            <a:pPr marL="0" indent="0">
              <a:buNone/>
            </a:pPr>
            <a:r>
              <a:rPr lang="fi-FI" sz="1200" b="1" dirty="0"/>
              <a:t>6. Sisäilmasto-ongelmien hallinta </a:t>
            </a:r>
            <a:r>
              <a:rPr lang="fi-FI" sz="1200" b="1" dirty="0" smtClean="0"/>
              <a:t>yhteistyönä</a:t>
            </a:r>
          </a:p>
          <a:p>
            <a:pPr marL="0" indent="0">
              <a:buNone/>
            </a:pPr>
            <a:r>
              <a:rPr lang="fi-FI" sz="1200" dirty="0" smtClean="0"/>
              <a:t>6.1 Toimintamallit </a:t>
            </a:r>
            <a:r>
              <a:rPr lang="fi-FI" sz="1200" dirty="0"/>
              <a:t>sisäilmasto-ongelmien </a:t>
            </a:r>
            <a:r>
              <a:rPr lang="fi-FI" sz="1200" dirty="0" smtClean="0"/>
              <a:t>ratkaisemisessa – opetussisältö</a:t>
            </a:r>
          </a:p>
          <a:p>
            <a:pPr marL="0" indent="0">
              <a:buNone/>
            </a:pPr>
            <a:r>
              <a:rPr lang="fi-FI" sz="1200" dirty="0" smtClean="0"/>
              <a:t>6.2 Sisäilmaryhmätoiminta – opetussisältö</a:t>
            </a:r>
          </a:p>
          <a:p>
            <a:pPr marL="0" indent="0">
              <a:buNone/>
            </a:pPr>
            <a:r>
              <a:rPr lang="fi-FI" sz="1200" dirty="0" smtClean="0"/>
              <a:t>6.3 Viranomaistoiminta </a:t>
            </a:r>
            <a:r>
              <a:rPr lang="fi-FI" sz="1200" dirty="0"/>
              <a:t>ja </a:t>
            </a:r>
            <a:r>
              <a:rPr lang="fi-FI" sz="1200" dirty="0" smtClean="0"/>
              <a:t>yhteistyö – opetussisältö</a:t>
            </a:r>
          </a:p>
          <a:p>
            <a:pPr marL="0" indent="0">
              <a:buNone/>
            </a:pPr>
            <a:r>
              <a:rPr lang="fi-FI" sz="1200" dirty="0" smtClean="0"/>
              <a:t>6.4 Viestintä</a:t>
            </a:r>
            <a:r>
              <a:rPr lang="fi-FI" sz="1200" dirty="0"/>
              <a:t>, ml. r</a:t>
            </a:r>
            <a:r>
              <a:rPr lang="fi-FI" sz="1200" dirty="0" smtClean="0"/>
              <a:t>iskiviestintä - opetussisältö</a:t>
            </a:r>
            <a:endParaRPr lang="fi-FI" sz="1200" dirty="0"/>
          </a:p>
        </p:txBody>
      </p:sp>
    </p:spTree>
    <p:extLst>
      <p:ext uri="{BB962C8B-B14F-4D97-AF65-F5344CB8AC3E}">
        <p14:creationId xmlns:p14="http://schemas.microsoft.com/office/powerpoint/2010/main" val="3521587776"/>
      </p:ext>
    </p:extLst>
  </p:cSld>
  <p:clrMapOvr>
    <a:masterClrMapping/>
  </p:clrMapOvr>
  <p:transition spd="med">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solidFill>
                  <a:srgbClr val="44697D"/>
                </a:solidFill>
              </a:rPr>
              <a:t>Taustaa </a:t>
            </a:r>
            <a:r>
              <a:rPr lang="fi-FI" dirty="0" err="1">
                <a:solidFill>
                  <a:srgbClr val="44697D"/>
                </a:solidFill>
              </a:rPr>
              <a:t>qPCR-menetelmälle</a:t>
            </a:r>
            <a:endParaRPr lang="fi-FI" dirty="0">
              <a:solidFill>
                <a:srgbClr val="44697D"/>
              </a:solidFill>
            </a:endParaRPr>
          </a:p>
        </p:txBody>
      </p:sp>
      <p:sp>
        <p:nvSpPr>
          <p:cNvPr id="3" name="Content Placeholder 2"/>
          <p:cNvSpPr>
            <a:spLocks noGrp="1"/>
          </p:cNvSpPr>
          <p:nvPr>
            <p:ph idx="1"/>
          </p:nvPr>
        </p:nvSpPr>
        <p:spPr/>
        <p:txBody>
          <a:bodyPr>
            <a:normAutofit/>
          </a:bodyPr>
          <a:lstStyle/>
          <a:p>
            <a:r>
              <a:rPr lang="fi-FI" sz="1800" dirty="0" err="1" smtClean="0"/>
              <a:t>qPCR</a:t>
            </a:r>
            <a:r>
              <a:rPr lang="fi-FI" sz="1800" dirty="0" smtClean="0"/>
              <a:t> -menetelmät eivät ole toistaiseksi asumisterveysasetuksen mukaisia menetelmiä</a:t>
            </a:r>
          </a:p>
          <a:p>
            <a:r>
              <a:rPr lang="fi-FI" sz="1800" dirty="0" err="1" smtClean="0"/>
              <a:t>Validointityötä</a:t>
            </a:r>
            <a:r>
              <a:rPr lang="fi-FI" sz="1800" dirty="0" smtClean="0"/>
              <a:t> tehty ja tehdään koko ajan</a:t>
            </a:r>
          </a:p>
          <a:p>
            <a:r>
              <a:rPr lang="fi-FI" sz="1800" dirty="0" smtClean="0"/>
              <a:t>Mittaa eri asiaa kuin viljely (elinkykyiset vs. DNA)</a:t>
            </a:r>
          </a:p>
          <a:p>
            <a:r>
              <a:rPr lang="fi-FI" sz="1800" dirty="0" err="1" smtClean="0"/>
              <a:t>qPCR</a:t>
            </a:r>
            <a:r>
              <a:rPr lang="fi-FI" sz="1800" dirty="0" smtClean="0"/>
              <a:t> ollut pitkään käytössä tutkimuspuolella myös sisäympäristöjen </a:t>
            </a:r>
            <a:r>
              <a:rPr lang="fi-FI" sz="1800" dirty="0" err="1" smtClean="0"/>
              <a:t>mikrobiston</a:t>
            </a:r>
            <a:r>
              <a:rPr lang="fi-FI" sz="1800" dirty="0" smtClean="0"/>
              <a:t> tutkimisessa</a:t>
            </a:r>
            <a:endParaRPr lang="fi-FI" sz="1800" dirty="0"/>
          </a:p>
        </p:txBody>
      </p:sp>
      <p:sp>
        <p:nvSpPr>
          <p:cNvPr id="6" name="Slide Number Placeholder 5"/>
          <p:cNvSpPr>
            <a:spLocks noGrp="1"/>
          </p:cNvSpPr>
          <p:nvPr>
            <p:ph type="sldNum" sz="quarter" idx="12"/>
          </p:nvPr>
        </p:nvSpPr>
        <p:spPr/>
        <p:txBody>
          <a:bodyPr/>
          <a:lstStyle/>
          <a:p>
            <a:fld id="{75C47369-19E2-4791-B101-DB9661BC3DFB}" type="slidenum">
              <a:rPr lang="fi-FI" smtClean="0"/>
              <a:pPr/>
              <a:t>30</a:t>
            </a:fld>
            <a:endParaRPr lang="fi-FI"/>
          </a:p>
        </p:txBody>
      </p:sp>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337" y="3645024"/>
            <a:ext cx="3420194" cy="2129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1201007"/>
      </p:ext>
    </p:extLst>
  </p:cSld>
  <p:clrMapOvr>
    <a:masterClrMapping/>
  </p:clrMapOvr>
  <p:transition spd="med">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2"/>
          <p:cNvSpPr>
            <a:spLocks noGrp="1" noChangeArrowheads="1"/>
          </p:cNvSpPr>
          <p:nvPr>
            <p:ph type="title"/>
          </p:nvPr>
        </p:nvSpPr>
        <p:spPr/>
        <p:txBody>
          <a:bodyPr/>
          <a:lstStyle/>
          <a:p>
            <a:pPr eaLnBrk="1" hangingPunct="1"/>
            <a:r>
              <a:rPr lang="fi-FI" altLang="fi-FI" dirty="0" err="1" smtClean="0">
                <a:solidFill>
                  <a:srgbClr val="44697D"/>
                </a:solidFill>
              </a:rPr>
              <a:t>qPCR</a:t>
            </a:r>
            <a:r>
              <a:rPr lang="fi-FI" altLang="fi-FI" dirty="0" smtClean="0">
                <a:solidFill>
                  <a:srgbClr val="44697D"/>
                </a:solidFill>
              </a:rPr>
              <a:t> elinympäristönäytteissä </a:t>
            </a:r>
            <a:endParaRPr lang="en-US" altLang="fi-FI" dirty="0" smtClean="0">
              <a:solidFill>
                <a:srgbClr val="44697D"/>
              </a:solidFill>
            </a:endParaRPr>
          </a:p>
        </p:txBody>
      </p:sp>
      <p:sp>
        <p:nvSpPr>
          <p:cNvPr id="27653" name="Rectangle 3"/>
          <p:cNvSpPr>
            <a:spLocks noGrp="1" noChangeArrowheads="1"/>
          </p:cNvSpPr>
          <p:nvPr>
            <p:ph idx="1"/>
          </p:nvPr>
        </p:nvSpPr>
        <p:spPr/>
        <p:txBody>
          <a:bodyPr>
            <a:normAutofit/>
          </a:bodyPr>
          <a:lstStyle/>
          <a:p>
            <a:pPr eaLnBrk="1" hangingPunct="1">
              <a:buFont typeface="Arial" charset="0"/>
              <a:buChar char="•"/>
            </a:pPr>
            <a:r>
              <a:rPr lang="fi-FI" altLang="fi-FI" dirty="0" smtClean="0"/>
              <a:t>Mikrobien DNA:ta elinympäristössä paljon, esim. huonepölyssä useita satoja sieni- ja bakteerilajeja</a:t>
            </a:r>
          </a:p>
          <a:p>
            <a:pPr eaLnBrk="1" hangingPunct="1">
              <a:buFont typeface="Arial" charset="0"/>
              <a:buChar char="•"/>
            </a:pPr>
            <a:r>
              <a:rPr lang="fi-FI" altLang="fi-FI" dirty="0" err="1" smtClean="0"/>
              <a:t>qPCR-menetelmällä</a:t>
            </a:r>
            <a:r>
              <a:rPr lang="fi-FI" altLang="fi-FI" dirty="0" smtClean="0"/>
              <a:t> määritetyt pitoisuudet n. 10-100 suuremmat kuin vastaavat viljelyllä määritetyt pitoisuudet </a:t>
            </a:r>
          </a:p>
          <a:p>
            <a:pPr eaLnBrk="1" hangingPunct="1">
              <a:buFont typeface="Arial" charset="0"/>
              <a:buChar char="•"/>
            </a:pPr>
            <a:r>
              <a:rPr lang="fi-FI" altLang="fi-FI" dirty="0" err="1" smtClean="0"/>
              <a:t>qPCR:llä</a:t>
            </a:r>
            <a:r>
              <a:rPr lang="fi-FI" altLang="fi-FI" dirty="0" smtClean="0"/>
              <a:t> havaitaan mikrobeja useammassa näytteessä, koska voidaan havaita pienetkin pitoisuudet</a:t>
            </a:r>
          </a:p>
          <a:p>
            <a:pPr eaLnBrk="1" hangingPunct="1">
              <a:buFont typeface="Arial" charset="0"/>
              <a:buChar char="•"/>
            </a:pPr>
            <a:r>
              <a:rPr lang="fi-FI" altLang="fi-FI" dirty="0" smtClean="0"/>
              <a:t>Toisaalta tulos voi olla negatiivinen </a:t>
            </a:r>
            <a:r>
              <a:rPr lang="fi-FI" altLang="fi-FI" dirty="0" err="1" smtClean="0"/>
              <a:t>qPCR-menetelmällä</a:t>
            </a:r>
            <a:r>
              <a:rPr lang="fi-FI" altLang="fi-FI" dirty="0" smtClean="0"/>
              <a:t>, vaikka positiivinen viljelymenetelmällä </a:t>
            </a:r>
            <a:endParaRPr lang="en-US" altLang="fi-FI" dirty="0" smtClean="0"/>
          </a:p>
        </p:txBody>
      </p:sp>
    </p:spTree>
    <p:extLst>
      <p:ext uri="{BB962C8B-B14F-4D97-AF65-F5344CB8AC3E}">
        <p14:creationId xmlns:p14="http://schemas.microsoft.com/office/powerpoint/2010/main" val="2239716365"/>
      </p:ext>
    </p:extLst>
  </p:cSld>
  <p:clrMapOvr>
    <a:masterClrMapping/>
  </p:clrMapOvr>
  <p:transition spd="med">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smtClean="0">
                <a:solidFill>
                  <a:srgbClr val="44697D"/>
                </a:solidFill>
              </a:rPr>
              <a:t>Näyte</a:t>
            </a:r>
            <a:endParaRPr lang="fi-FI" dirty="0">
              <a:solidFill>
                <a:srgbClr val="44697D"/>
              </a:solidFill>
            </a:endParaRPr>
          </a:p>
        </p:txBody>
      </p:sp>
      <p:sp>
        <p:nvSpPr>
          <p:cNvPr id="6" name="Slide Number Placeholder 5"/>
          <p:cNvSpPr>
            <a:spLocks noGrp="1"/>
          </p:cNvSpPr>
          <p:nvPr>
            <p:ph type="sldNum" sz="quarter" idx="12"/>
          </p:nvPr>
        </p:nvSpPr>
        <p:spPr/>
        <p:txBody>
          <a:bodyPr/>
          <a:lstStyle/>
          <a:p>
            <a:fld id="{75C47369-19E2-4791-B101-DB9661BC3DFB}" type="slidenum">
              <a:rPr lang="fi-FI" smtClean="0"/>
              <a:pPr/>
              <a:t>32</a:t>
            </a:fld>
            <a:endParaRPr lang="fi-FI"/>
          </a:p>
        </p:txBody>
      </p:sp>
      <p:sp>
        <p:nvSpPr>
          <p:cNvPr id="3" name="Content Placeholder 2"/>
          <p:cNvSpPr>
            <a:spLocks noGrp="1"/>
          </p:cNvSpPr>
          <p:nvPr>
            <p:ph type="body" sz="quarter" idx="13"/>
          </p:nvPr>
        </p:nvSpPr>
        <p:spPr>
          <a:xfrm>
            <a:off x="827088" y="3789040"/>
            <a:ext cx="7489825" cy="2087563"/>
          </a:xfrm>
        </p:spPr>
        <p:txBody>
          <a:bodyPr>
            <a:noAutofit/>
          </a:bodyPr>
          <a:lstStyle/>
          <a:p>
            <a:pPr marL="0" indent="0">
              <a:buNone/>
            </a:pPr>
            <a:r>
              <a:rPr lang="fi-FI" sz="1600" b="1" dirty="0"/>
              <a:t>Näyte voi olla </a:t>
            </a:r>
            <a:r>
              <a:rPr lang="fi-FI" sz="1600" b="1" dirty="0" smtClean="0"/>
              <a:t>sisäympäristöä tutkittaessa </a:t>
            </a:r>
            <a:endParaRPr lang="fi-FI" sz="1600" dirty="0"/>
          </a:p>
          <a:p>
            <a:r>
              <a:rPr lang="fi-FI" sz="1600" dirty="0" smtClean="0"/>
              <a:t>Rakennusmateriaalinäyte</a:t>
            </a:r>
          </a:p>
          <a:p>
            <a:pPr lvl="1"/>
            <a:r>
              <a:rPr lang="fi-FI" sz="1400" dirty="0" smtClean="0"/>
              <a:t>Uutetaan </a:t>
            </a:r>
            <a:r>
              <a:rPr lang="fi-FI" sz="1400" dirty="0"/>
              <a:t>nesteeseen </a:t>
            </a:r>
            <a:r>
              <a:rPr lang="fi-FI" sz="1400" dirty="0" smtClean="0"/>
              <a:t>ja tehdään DNA-eristys nesteestä</a:t>
            </a:r>
          </a:p>
          <a:p>
            <a:r>
              <a:rPr lang="fi-FI" sz="1600" dirty="0"/>
              <a:t>I</a:t>
            </a:r>
            <a:r>
              <a:rPr lang="fi-FI" sz="1600" dirty="0" smtClean="0"/>
              <a:t>lmanäyte (kerätty</a:t>
            </a:r>
            <a:r>
              <a:rPr lang="fi-FI" sz="1600" dirty="0"/>
              <a:t> </a:t>
            </a:r>
            <a:r>
              <a:rPr lang="fi-FI" sz="1600" dirty="0" smtClean="0"/>
              <a:t>suodattimelle)</a:t>
            </a:r>
          </a:p>
          <a:p>
            <a:r>
              <a:rPr lang="fi-FI" sz="1600" dirty="0"/>
              <a:t>P</a:t>
            </a:r>
            <a:r>
              <a:rPr lang="fi-FI" sz="1600" dirty="0" smtClean="0"/>
              <a:t>intanäyte </a:t>
            </a:r>
            <a:r>
              <a:rPr lang="fi-FI" sz="1600" dirty="0"/>
              <a:t>(pumpulipuikolla </a:t>
            </a:r>
            <a:r>
              <a:rPr lang="fi-FI" sz="1600" dirty="0" smtClean="0"/>
              <a:t>nesteeseen kerätty)</a:t>
            </a:r>
          </a:p>
          <a:p>
            <a:r>
              <a:rPr lang="fi-FI" sz="1600" dirty="0"/>
              <a:t>P</a:t>
            </a:r>
            <a:r>
              <a:rPr lang="fi-FI" sz="1600" dirty="0" smtClean="0"/>
              <a:t>ölynäyte (tutkimuskäytössä runsaasti eri pölynäytetyyppejä; laskeutunut pöly, sänkypöly, mattopöly)</a:t>
            </a:r>
            <a:endParaRPr lang="fi-FI" sz="1600" dirty="0"/>
          </a:p>
          <a:p>
            <a:pPr marL="360362" lvl="1" indent="0">
              <a:buNone/>
            </a:pPr>
            <a:endParaRPr lang="fi-FI" sz="1400" dirty="0" smtClean="0"/>
          </a:p>
        </p:txBody>
      </p:sp>
      <p:grpSp>
        <p:nvGrpSpPr>
          <p:cNvPr id="8" name="Ryhmitä 7"/>
          <p:cNvGrpSpPr/>
          <p:nvPr/>
        </p:nvGrpSpPr>
        <p:grpSpPr>
          <a:xfrm>
            <a:off x="712961" y="1916832"/>
            <a:ext cx="7747471" cy="1521602"/>
            <a:chOff x="496937" y="2087468"/>
            <a:chExt cx="7747471" cy="1521602"/>
          </a:xfrm>
        </p:grpSpPr>
        <p:pic>
          <p:nvPicPr>
            <p:cNvPr id="2051" name="Picture 3" descr="N:\YMIK\Presentations\2014\SIS2014\MariaV\Kuvat\IMG_197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03207" y="2087468"/>
              <a:ext cx="1141201" cy="1521602"/>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2052" name="Picture 4" descr="N:\YMIK\Users\Juho\ikkunapuite skannattu 20051121\2100_211105_g1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6937" y="2093350"/>
              <a:ext cx="2396827" cy="1499212"/>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1027" name="Picture 3" descr="N:\YMIK\Users\Maria\KUVAPANKKI\Laboratorio\Rakennusmateriaaleja\IMG_2124pie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58153" y="2093349"/>
              <a:ext cx="1998949" cy="1499212"/>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1028" name="Picture 4" descr="N:\YMIK\Users\Maria\KUVAPANKKI\Laboratorio\Rakennusmateriaaleja\IMG_2127_PIE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65478" y="2093349"/>
              <a:ext cx="2020961" cy="1515720"/>
            </a:xfrm>
            <a:prstGeom prst="rect">
              <a:avLst/>
            </a:prstGeom>
            <a:ln>
              <a:noFill/>
            </a:ln>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68341971"/>
      </p:ext>
    </p:extLst>
  </p:cSld>
  <p:clrMapOvr>
    <a:masterClrMapping/>
  </p:clrMapOvr>
  <p:transition spd="med">
    <p:wip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err="1" smtClean="0">
                <a:solidFill>
                  <a:srgbClr val="44697D"/>
                </a:solidFill>
              </a:rPr>
              <a:t>qPCR</a:t>
            </a:r>
            <a:r>
              <a:rPr lang="fi-FI" dirty="0" smtClean="0">
                <a:solidFill>
                  <a:srgbClr val="44697D"/>
                </a:solidFill>
              </a:rPr>
              <a:t> menetelmänä - tausta</a:t>
            </a:r>
            <a:endParaRPr lang="fi-FI" dirty="0">
              <a:solidFill>
                <a:srgbClr val="44697D"/>
              </a:solidFill>
            </a:endParaRPr>
          </a:p>
        </p:txBody>
      </p:sp>
      <p:sp>
        <p:nvSpPr>
          <p:cNvPr id="6" name="Slide Number Placeholder 5"/>
          <p:cNvSpPr>
            <a:spLocks noGrp="1"/>
          </p:cNvSpPr>
          <p:nvPr>
            <p:ph type="sldNum" sz="quarter" idx="12"/>
          </p:nvPr>
        </p:nvSpPr>
        <p:spPr/>
        <p:txBody>
          <a:bodyPr/>
          <a:lstStyle/>
          <a:p>
            <a:fld id="{75C47369-19E2-4791-B101-DB9661BC3DFB}" type="slidenum">
              <a:rPr lang="fi-FI" smtClean="0"/>
              <a:pPr/>
              <a:t>33</a:t>
            </a:fld>
            <a:endParaRPr lang="fi-FI"/>
          </a:p>
        </p:txBody>
      </p:sp>
      <p:sp>
        <p:nvSpPr>
          <p:cNvPr id="3" name="Content Placeholder 2"/>
          <p:cNvSpPr>
            <a:spLocks noGrp="1"/>
          </p:cNvSpPr>
          <p:nvPr>
            <p:ph type="body" sz="quarter" idx="13"/>
          </p:nvPr>
        </p:nvSpPr>
        <p:spPr/>
        <p:txBody>
          <a:bodyPr>
            <a:noAutofit/>
          </a:bodyPr>
          <a:lstStyle/>
          <a:p>
            <a:r>
              <a:rPr lang="fi-FI" sz="1400" dirty="0" smtClean="0"/>
              <a:t>Perustuu </a:t>
            </a:r>
            <a:r>
              <a:rPr lang="fi-FI" sz="1400" dirty="0"/>
              <a:t>DNA:n </a:t>
            </a:r>
            <a:r>
              <a:rPr lang="fi-FI" sz="1400" dirty="0" smtClean="0"/>
              <a:t>monistamiseen</a:t>
            </a:r>
          </a:p>
          <a:p>
            <a:pPr lvl="1"/>
            <a:r>
              <a:rPr lang="fi-FI" sz="1200" dirty="0" smtClean="0"/>
              <a:t>Mitataan monistuvaa DNA:ta </a:t>
            </a:r>
            <a:r>
              <a:rPr lang="fi-FI" sz="1200" dirty="0"/>
              <a:t>fluoresoivan väriaineen </a:t>
            </a:r>
            <a:r>
              <a:rPr lang="fi-FI" sz="1200" dirty="0" smtClean="0"/>
              <a:t>avulla reaaliaikaisesti</a:t>
            </a:r>
          </a:p>
          <a:p>
            <a:pPr lvl="1"/>
            <a:r>
              <a:rPr lang="fi-FI" sz="1200" dirty="0" err="1" smtClean="0"/>
              <a:t>TaqMan</a:t>
            </a:r>
            <a:r>
              <a:rPr lang="fi-FI" sz="1200" dirty="0" smtClean="0"/>
              <a:t> kemia ja </a:t>
            </a:r>
            <a:r>
              <a:rPr lang="fi-FI" sz="1200" dirty="0" err="1" smtClean="0"/>
              <a:t>SYBR-kemia</a:t>
            </a:r>
            <a:endParaRPr lang="fi-FI" sz="1200" dirty="0" smtClean="0"/>
          </a:p>
          <a:p>
            <a:r>
              <a:rPr lang="fi-FI" sz="1400" dirty="0" smtClean="0"/>
              <a:t>Mitä </a:t>
            </a:r>
            <a:r>
              <a:rPr lang="fi-FI" sz="1400" dirty="0"/>
              <a:t>aikaisemmin fluoresenssia havaittavissa, sitä suurempi mikrobin pitoisuus näytteessä </a:t>
            </a:r>
            <a:endParaRPr lang="fi-FI" sz="1400" dirty="0" smtClean="0"/>
          </a:p>
          <a:p>
            <a:r>
              <a:rPr lang="fi-FI" sz="1400" dirty="0" smtClean="0"/>
              <a:t>Ennen analyysiä näytteestä tehdään DNA-eristys</a:t>
            </a:r>
            <a:endParaRPr lang="fi-FI" sz="1400" dirty="0"/>
          </a:p>
          <a:p>
            <a:r>
              <a:rPr lang="fi-FI" sz="1400" dirty="0"/>
              <a:t>Alukkeet </a:t>
            </a:r>
            <a:r>
              <a:rPr lang="fi-FI" sz="1400" dirty="0" smtClean="0"/>
              <a:t>määrittää, mitä etsitään (viljelyssä olosuhteet määrää </a:t>
            </a:r>
            <a:r>
              <a:rPr lang="fi-FI" sz="1400" dirty="0"/>
              <a:t>mitä </a:t>
            </a:r>
            <a:r>
              <a:rPr lang="fi-FI" sz="1400" dirty="0" smtClean="0"/>
              <a:t>näytteestä löydetään)</a:t>
            </a:r>
            <a:endParaRPr lang="fi-FI" sz="1400" dirty="0"/>
          </a:p>
        </p:txBody>
      </p:sp>
      <p:grpSp>
        <p:nvGrpSpPr>
          <p:cNvPr id="10" name="Ryhmitä 9"/>
          <p:cNvGrpSpPr/>
          <p:nvPr/>
        </p:nvGrpSpPr>
        <p:grpSpPr>
          <a:xfrm>
            <a:off x="660398" y="1935560"/>
            <a:ext cx="7728026" cy="1820819"/>
            <a:chOff x="395288" y="1935560"/>
            <a:chExt cx="7728026" cy="1820819"/>
          </a:xfrm>
        </p:grpSpPr>
        <p:pic>
          <p:nvPicPr>
            <p:cNvPr id="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8839" y="1935560"/>
              <a:ext cx="3104475" cy="1820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6135" b="31580"/>
            <a:stretch/>
          </p:blipFill>
          <p:spPr bwMode="auto">
            <a:xfrm>
              <a:off x="395288" y="1956179"/>
              <a:ext cx="4590218" cy="18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435754678"/>
      </p:ext>
    </p:extLst>
  </p:cSld>
  <p:clrMapOvr>
    <a:masterClrMapping/>
  </p:clrMapOvr>
  <p:transition spd="med">
    <p:wip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normAutofit/>
          </a:bodyPr>
          <a:lstStyle/>
          <a:p>
            <a:pPr>
              <a:lnSpc>
                <a:spcPct val="100000"/>
              </a:lnSpc>
            </a:pPr>
            <a:r>
              <a:rPr lang="fi-FI" dirty="0" smtClean="0"/>
              <a:t>Yksi </a:t>
            </a:r>
            <a:r>
              <a:rPr lang="fi-FI" dirty="0" err="1" smtClean="0"/>
              <a:t>qPCR-assay</a:t>
            </a:r>
            <a:r>
              <a:rPr lang="fi-FI" dirty="0" smtClean="0"/>
              <a:t> tai </a:t>
            </a:r>
            <a:r>
              <a:rPr lang="fi-FI" dirty="0" err="1" smtClean="0"/>
              <a:t>qPCR</a:t>
            </a:r>
            <a:r>
              <a:rPr lang="fi-FI" dirty="0" smtClean="0"/>
              <a:t> sovellus mittaa </a:t>
            </a:r>
            <a:r>
              <a:rPr lang="fi-FI" u="sng" dirty="0" smtClean="0"/>
              <a:t>yhtä asiaa</a:t>
            </a:r>
          </a:p>
          <a:p>
            <a:pPr lvl="1">
              <a:lnSpc>
                <a:spcPct val="100000"/>
              </a:lnSpc>
            </a:pPr>
            <a:r>
              <a:rPr lang="fi-FI" dirty="0" err="1" smtClean="0"/>
              <a:t>Aspergillus</a:t>
            </a:r>
            <a:r>
              <a:rPr lang="fi-FI" dirty="0" smtClean="0"/>
              <a:t> </a:t>
            </a:r>
            <a:r>
              <a:rPr lang="fi-FI" dirty="0" err="1" smtClean="0"/>
              <a:t>versicolorille</a:t>
            </a:r>
            <a:r>
              <a:rPr lang="fi-FI" dirty="0" smtClean="0"/>
              <a:t> spesifinen aluke mittaa vain </a:t>
            </a:r>
            <a:r>
              <a:rPr lang="fi-FI" dirty="0" err="1"/>
              <a:t>Aspergillus</a:t>
            </a:r>
            <a:r>
              <a:rPr lang="fi-FI" dirty="0"/>
              <a:t> </a:t>
            </a:r>
            <a:r>
              <a:rPr lang="fi-FI" dirty="0" err="1" smtClean="0"/>
              <a:t>versicoloria</a:t>
            </a:r>
            <a:endParaRPr lang="fi-FI" dirty="0" smtClean="0"/>
          </a:p>
          <a:p>
            <a:pPr lvl="1">
              <a:lnSpc>
                <a:spcPct val="100000"/>
              </a:lnSpc>
            </a:pPr>
            <a:endParaRPr lang="fi-FI" dirty="0" smtClean="0"/>
          </a:p>
          <a:p>
            <a:pPr marL="625475" lvl="2" indent="0">
              <a:lnSpc>
                <a:spcPct val="100000"/>
              </a:lnSpc>
              <a:buNone/>
            </a:pPr>
            <a:r>
              <a:rPr lang="fi-FI" sz="1800" dirty="0" smtClean="0"/>
              <a:t>	</a:t>
            </a:r>
            <a:endParaRPr lang="fi-FI" dirty="0" smtClean="0"/>
          </a:p>
          <a:p>
            <a:pPr lvl="1">
              <a:lnSpc>
                <a:spcPct val="100000"/>
              </a:lnSpc>
            </a:pPr>
            <a:r>
              <a:rPr lang="fi-FI" dirty="0" err="1" smtClean="0"/>
              <a:t>Penicillium/Aspergillus-spesifinen</a:t>
            </a:r>
            <a:r>
              <a:rPr lang="fi-FI" dirty="0" smtClean="0"/>
              <a:t> aluke mittaa </a:t>
            </a:r>
            <a:r>
              <a:rPr lang="fi-FI" dirty="0" err="1" smtClean="0"/>
              <a:t>Penicilliumit</a:t>
            </a:r>
            <a:r>
              <a:rPr lang="fi-FI" dirty="0" smtClean="0"/>
              <a:t> ja </a:t>
            </a:r>
            <a:r>
              <a:rPr lang="fi-FI" dirty="0" err="1" smtClean="0"/>
              <a:t>Aspergillukset</a:t>
            </a:r>
            <a:r>
              <a:rPr lang="fi-FI" dirty="0" smtClean="0"/>
              <a:t> näytteestä = ryhmäspesifinen </a:t>
            </a:r>
            <a:r>
              <a:rPr lang="fi-FI" dirty="0" err="1" smtClean="0"/>
              <a:t>assay</a:t>
            </a:r>
            <a:endParaRPr lang="fi-FI" dirty="0" smtClean="0"/>
          </a:p>
          <a:p>
            <a:pPr lvl="1">
              <a:lnSpc>
                <a:spcPct val="100000"/>
              </a:lnSpc>
            </a:pPr>
            <a:r>
              <a:rPr lang="fi-FI" dirty="0" smtClean="0"/>
              <a:t>Universaalit alukkeet eli nk. yleisalukkeet mittaavat esim. koko bakteeristoa tai sienten määrää näytteessä</a:t>
            </a:r>
          </a:p>
          <a:p>
            <a:pPr>
              <a:lnSpc>
                <a:spcPct val="100000"/>
              </a:lnSpc>
            </a:pPr>
            <a:r>
              <a:rPr lang="fi-FI" sz="1800" dirty="0" smtClean="0"/>
              <a:t>Mitä sovelluksessa mitataan ja millä tasolla:</a:t>
            </a:r>
          </a:p>
          <a:p>
            <a:pPr lvl="1">
              <a:lnSpc>
                <a:spcPct val="100000"/>
              </a:lnSpc>
            </a:pPr>
            <a:r>
              <a:rPr lang="fi-FI" dirty="0" smtClean="0"/>
              <a:t>Bakteerit / sienet – </a:t>
            </a:r>
            <a:r>
              <a:rPr lang="fi-FI" dirty="0"/>
              <a:t>ryhmä – </a:t>
            </a:r>
            <a:r>
              <a:rPr lang="fi-FI" dirty="0" smtClean="0"/>
              <a:t>suku – laji</a:t>
            </a:r>
          </a:p>
          <a:p>
            <a:pPr>
              <a:lnSpc>
                <a:spcPct val="100000"/>
              </a:lnSpc>
            </a:pPr>
            <a:r>
              <a:rPr lang="fi-FI" sz="1800" dirty="0" smtClean="0"/>
              <a:t>Useamman mikrobin mittaaminen voi vaatia monta sovellusta</a:t>
            </a:r>
            <a:endParaRPr lang="fi-FI" sz="1800" dirty="0"/>
          </a:p>
        </p:txBody>
      </p:sp>
      <p:sp>
        <p:nvSpPr>
          <p:cNvPr id="5" name="Title 4"/>
          <p:cNvSpPr>
            <a:spLocks noGrp="1"/>
          </p:cNvSpPr>
          <p:nvPr>
            <p:ph type="title"/>
          </p:nvPr>
        </p:nvSpPr>
        <p:spPr/>
        <p:txBody>
          <a:bodyPr/>
          <a:lstStyle/>
          <a:p>
            <a:r>
              <a:rPr lang="fi-FI" sz="2800" dirty="0" err="1">
                <a:solidFill>
                  <a:srgbClr val="44697D"/>
                </a:solidFill>
              </a:rPr>
              <a:t>qPCR-assay</a:t>
            </a:r>
            <a:endParaRPr lang="fi-FI" sz="2800" dirty="0">
              <a:solidFill>
                <a:srgbClr val="44697D"/>
              </a:solidFill>
            </a:endParaRPr>
          </a:p>
        </p:txBody>
      </p:sp>
      <p:sp>
        <p:nvSpPr>
          <p:cNvPr id="2" name="Date Placeholder 1"/>
          <p:cNvSpPr>
            <a:spLocks noGrp="1"/>
          </p:cNvSpPr>
          <p:nvPr>
            <p:ph type="dt" sz="half" idx="10"/>
          </p:nvPr>
        </p:nvSpPr>
        <p:spPr/>
        <p:txBody>
          <a:bodyPr/>
          <a:lstStyle/>
          <a:p>
            <a:fld id="{7E48DE38-50E3-425B-ACDF-4AC9E2443813}" type="datetime1">
              <a:rPr lang="fi-FI" smtClean="0">
                <a:solidFill>
                  <a:srgbClr val="FFFFFF"/>
                </a:solidFill>
              </a:rPr>
              <a:pPr/>
              <a:t>16.6.2016</a:t>
            </a:fld>
            <a:endParaRPr lang="fi-FI">
              <a:solidFill>
                <a:srgbClr val="FFFFFF"/>
              </a:solidFill>
            </a:endParaRPr>
          </a:p>
        </p:txBody>
      </p:sp>
      <p:sp>
        <p:nvSpPr>
          <p:cNvPr id="3" name="Footer Placeholder 2"/>
          <p:cNvSpPr>
            <a:spLocks noGrp="1"/>
          </p:cNvSpPr>
          <p:nvPr>
            <p:ph type="ftr" sz="quarter" idx="11"/>
          </p:nvPr>
        </p:nvSpPr>
        <p:spPr/>
        <p:txBody>
          <a:bodyPr/>
          <a:lstStyle/>
          <a:p>
            <a:r>
              <a:rPr lang="fi-FI" smtClean="0">
                <a:solidFill>
                  <a:srgbClr val="FFFFFF"/>
                </a:solidFill>
              </a:rPr>
              <a:t>Esityksen nimi / Tekijä</a:t>
            </a:r>
            <a:endParaRPr lang="fi-FI">
              <a:solidFill>
                <a:srgbClr val="FFFFFF"/>
              </a:solidFill>
            </a:endParaRPr>
          </a:p>
        </p:txBody>
      </p:sp>
      <p:sp>
        <p:nvSpPr>
          <p:cNvPr id="4" name="Slide Number Placeholder 3"/>
          <p:cNvSpPr>
            <a:spLocks noGrp="1"/>
          </p:cNvSpPr>
          <p:nvPr>
            <p:ph type="sldNum" sz="quarter" idx="12"/>
          </p:nvPr>
        </p:nvSpPr>
        <p:spPr/>
        <p:txBody>
          <a:bodyPr/>
          <a:lstStyle/>
          <a:p>
            <a:fld id="{FC18B681-2CC6-44B1-93C6-7D39F9444A47}" type="slidenum">
              <a:rPr lang="fi-FI" smtClean="0">
                <a:solidFill>
                  <a:srgbClr val="FFFFFF"/>
                </a:solidFill>
              </a:rPr>
              <a:pPr/>
              <a:t>34</a:t>
            </a:fld>
            <a:endParaRPr lang="fi-FI">
              <a:solidFill>
                <a:srgbClr val="FFFFFF"/>
              </a:solidFill>
            </a:endParaRPr>
          </a:p>
        </p:txBody>
      </p:sp>
      <p:sp>
        <p:nvSpPr>
          <p:cNvPr id="9" name="Tekstiruutu 8"/>
          <p:cNvSpPr txBox="1"/>
          <p:nvPr/>
        </p:nvSpPr>
        <p:spPr>
          <a:xfrm>
            <a:off x="2100818" y="2708920"/>
            <a:ext cx="4448654" cy="369332"/>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r>
              <a:rPr lang="fi-FI" dirty="0" smtClean="0">
                <a:sym typeface="Wingdings"/>
              </a:rPr>
              <a:t> </a:t>
            </a:r>
            <a:r>
              <a:rPr lang="fi-FI" dirty="0" smtClean="0"/>
              <a:t>Ei tietoa muista lajeista ko. </a:t>
            </a:r>
            <a:r>
              <a:rPr lang="fi-FI" dirty="0"/>
              <a:t>n</a:t>
            </a:r>
            <a:r>
              <a:rPr lang="fi-FI" dirty="0" smtClean="0"/>
              <a:t>äytteessä!</a:t>
            </a:r>
            <a:endParaRPr lang="fi-FI" dirty="0"/>
          </a:p>
        </p:txBody>
      </p:sp>
    </p:spTree>
    <p:extLst>
      <p:ext uri="{BB962C8B-B14F-4D97-AF65-F5344CB8AC3E}">
        <p14:creationId xmlns:p14="http://schemas.microsoft.com/office/powerpoint/2010/main" val="759136304"/>
      </p:ext>
    </p:extLst>
  </p:cSld>
  <p:clrMapOvr>
    <a:masterClrMapping/>
  </p:clrMapOvr>
  <p:transition spd="med">
    <p:wip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z="2800" dirty="0" err="1" smtClean="0">
                <a:solidFill>
                  <a:srgbClr val="44697D"/>
                </a:solidFill>
              </a:rPr>
              <a:t>qPCR</a:t>
            </a:r>
            <a:r>
              <a:rPr lang="fi-FI" sz="2800" dirty="0" smtClean="0">
                <a:solidFill>
                  <a:srgbClr val="44697D"/>
                </a:solidFill>
              </a:rPr>
              <a:t> reagenssit</a:t>
            </a:r>
            <a:endParaRPr lang="fi-FI" sz="2800" dirty="0">
              <a:solidFill>
                <a:srgbClr val="44697D"/>
              </a:solidFill>
            </a:endParaRPr>
          </a:p>
        </p:txBody>
      </p:sp>
      <p:sp>
        <p:nvSpPr>
          <p:cNvPr id="5" name="Date Placeholder 4"/>
          <p:cNvSpPr>
            <a:spLocks noGrp="1"/>
          </p:cNvSpPr>
          <p:nvPr>
            <p:ph type="dt" sz="half" idx="10"/>
          </p:nvPr>
        </p:nvSpPr>
        <p:spPr/>
        <p:txBody>
          <a:bodyPr/>
          <a:lstStyle/>
          <a:p>
            <a:fld id="{0410C5BB-0625-4D6C-B50B-E59D43538913}" type="datetime1">
              <a:rPr lang="fi-FI" smtClean="0"/>
              <a:pPr/>
              <a:t>16.6.2016</a:t>
            </a:fld>
            <a:endParaRPr lang="fi-FI"/>
          </a:p>
        </p:txBody>
      </p:sp>
      <p:sp>
        <p:nvSpPr>
          <p:cNvPr id="6" name="Footer Placeholder 5"/>
          <p:cNvSpPr>
            <a:spLocks noGrp="1"/>
          </p:cNvSpPr>
          <p:nvPr>
            <p:ph type="ftr" sz="quarter" idx="11"/>
          </p:nvPr>
        </p:nvSpPr>
        <p:spPr/>
        <p:txBody>
          <a:bodyPr/>
          <a:lstStyle/>
          <a:p>
            <a:r>
              <a:rPr lang="fi-FI" smtClean="0"/>
              <a:t>Esityksen nimi / Tekijä</a:t>
            </a:r>
            <a:endParaRPr lang="fi-FI"/>
          </a:p>
        </p:txBody>
      </p:sp>
      <p:sp>
        <p:nvSpPr>
          <p:cNvPr id="7" name="Slide Number Placeholder 6"/>
          <p:cNvSpPr>
            <a:spLocks noGrp="1"/>
          </p:cNvSpPr>
          <p:nvPr>
            <p:ph type="sldNum" sz="quarter" idx="12"/>
          </p:nvPr>
        </p:nvSpPr>
        <p:spPr/>
        <p:txBody>
          <a:bodyPr/>
          <a:lstStyle/>
          <a:p>
            <a:fld id="{3BFA7374-414B-4D0D-9853-A8432DB7984A}" type="slidenum">
              <a:rPr lang="fi-FI" smtClean="0"/>
              <a:pPr/>
              <a:t>35</a:t>
            </a:fld>
            <a:endParaRPr lang="fi-FI"/>
          </a:p>
        </p:txBody>
      </p:sp>
      <p:sp>
        <p:nvSpPr>
          <p:cNvPr id="3" name="Content Placeholder 2"/>
          <p:cNvSpPr>
            <a:spLocks noGrp="1"/>
          </p:cNvSpPr>
          <p:nvPr>
            <p:ph type="body" sz="quarter" idx="13"/>
          </p:nvPr>
        </p:nvSpPr>
        <p:spPr>
          <a:xfrm>
            <a:off x="797239" y="3271994"/>
            <a:ext cx="7489825" cy="2304356"/>
          </a:xfrm>
        </p:spPr>
        <p:txBody>
          <a:bodyPr>
            <a:noAutofit/>
          </a:bodyPr>
          <a:lstStyle/>
          <a:p>
            <a:r>
              <a:rPr lang="fi-FI" sz="1600" dirty="0" smtClean="0"/>
              <a:t>DNA-polymeraasientsyymi + puskuriliuos + </a:t>
            </a:r>
            <a:r>
              <a:rPr lang="fi-FI" sz="1600" dirty="0" err="1" smtClean="0"/>
              <a:t>dNTP</a:t>
            </a:r>
            <a:r>
              <a:rPr lang="fi-FI" sz="1600" dirty="0" smtClean="0"/>
              <a:t> </a:t>
            </a:r>
            <a:r>
              <a:rPr lang="fi-FI" sz="1600" dirty="0"/>
              <a:t>(</a:t>
            </a:r>
            <a:r>
              <a:rPr lang="fi-FI" sz="1600" dirty="0" err="1"/>
              <a:t>deoksinukleotidit</a:t>
            </a:r>
            <a:r>
              <a:rPr lang="fi-FI" sz="1600" dirty="0" smtClean="0"/>
              <a:t>) </a:t>
            </a:r>
            <a:r>
              <a:rPr lang="fi-FI" sz="1600" dirty="0" smtClean="0">
                <a:sym typeface="Wingdings" panose="05000000000000000000" pitchFamily="2" charset="2"/>
              </a:rPr>
              <a:t></a:t>
            </a:r>
            <a:r>
              <a:rPr lang="fi-FI" sz="1600" dirty="0" smtClean="0"/>
              <a:t> usein valmis kaupallinen ”mix”</a:t>
            </a:r>
          </a:p>
          <a:p>
            <a:pPr lvl="1"/>
            <a:r>
              <a:rPr lang="fi-FI" sz="1200" dirty="0" err="1" smtClean="0"/>
              <a:t>SYBR-kemia</a:t>
            </a:r>
            <a:r>
              <a:rPr lang="fi-FI" sz="1200" dirty="0" smtClean="0"/>
              <a:t> sisältää DNA:han sitoutuvan leiman </a:t>
            </a:r>
          </a:p>
          <a:p>
            <a:pPr lvl="1"/>
            <a:r>
              <a:rPr lang="fi-FI" sz="1200" dirty="0" err="1" smtClean="0"/>
              <a:t>TaqMan-kemiassa</a:t>
            </a:r>
            <a:r>
              <a:rPr lang="fi-FI" sz="1200" dirty="0" smtClean="0"/>
              <a:t> ei ole ”valmista” leimaa</a:t>
            </a:r>
          </a:p>
          <a:p>
            <a:r>
              <a:rPr lang="fi-FI" sz="1600" dirty="0" smtClean="0"/>
              <a:t>Alukkeet F ja R (rajaavat monistettavan alueen)</a:t>
            </a:r>
            <a:endParaRPr lang="fi-FI" sz="1600" dirty="0"/>
          </a:p>
          <a:p>
            <a:r>
              <a:rPr lang="fi-FI" sz="1600" u="sng" dirty="0" smtClean="0"/>
              <a:t>Koetin</a:t>
            </a:r>
            <a:r>
              <a:rPr lang="fi-FI" sz="1600" dirty="0" smtClean="0"/>
              <a:t> (</a:t>
            </a:r>
            <a:r>
              <a:rPr lang="fi-FI" sz="1600" dirty="0" err="1" smtClean="0"/>
              <a:t>probe</a:t>
            </a:r>
            <a:r>
              <a:rPr lang="fi-FI" sz="1600" dirty="0" smtClean="0"/>
              <a:t>) </a:t>
            </a:r>
            <a:r>
              <a:rPr lang="fi-FI" sz="1600" dirty="0" err="1" smtClean="0"/>
              <a:t>TaqMan-kemiassa</a:t>
            </a:r>
            <a:endParaRPr lang="fi-FI" sz="1600" dirty="0"/>
          </a:p>
          <a:p>
            <a:r>
              <a:rPr lang="fi-FI" sz="1600" dirty="0" err="1" smtClean="0"/>
              <a:t>Näyte-DNA</a:t>
            </a:r>
            <a:r>
              <a:rPr lang="fi-FI" sz="1600" dirty="0" smtClean="0"/>
              <a:t> </a:t>
            </a:r>
            <a:r>
              <a:rPr lang="fi-FI" sz="1600" dirty="0"/>
              <a:t>(</a:t>
            </a:r>
            <a:r>
              <a:rPr lang="fi-FI" sz="1600" dirty="0" err="1"/>
              <a:t>templaatti</a:t>
            </a:r>
            <a:r>
              <a:rPr lang="fi-FI" sz="1600" dirty="0" smtClean="0"/>
              <a:t>)</a:t>
            </a:r>
          </a:p>
          <a:p>
            <a:pPr marL="0" indent="0">
              <a:buNone/>
            </a:pPr>
            <a:r>
              <a:rPr lang="fi-FI" sz="1600" dirty="0" smtClean="0"/>
              <a:t>+ mahdollisesti BSA, DMSO, </a:t>
            </a:r>
            <a:r>
              <a:rPr lang="fi-FI" sz="1600" dirty="0" err="1" smtClean="0"/>
              <a:t>betaiini</a:t>
            </a:r>
            <a:r>
              <a:rPr lang="fi-FI" sz="1600" dirty="0" smtClean="0"/>
              <a:t>... (</a:t>
            </a:r>
            <a:r>
              <a:rPr lang="fi-FI" sz="1600" dirty="0" smtClean="0"/>
              <a:t>apuaineita)</a:t>
            </a:r>
            <a:endParaRPr lang="fi-FI" sz="1600"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40" r="4532" b="59997"/>
          <a:stretch/>
        </p:blipFill>
        <p:spPr bwMode="auto">
          <a:xfrm>
            <a:off x="224183" y="1988840"/>
            <a:ext cx="4275809" cy="1021151"/>
          </a:xfrm>
          <a:prstGeom prst="rect">
            <a:avLst/>
          </a:prstGeom>
          <a:noFill/>
          <a:ln w="9525">
            <a:solidFill>
              <a:schemeClr val="accent4">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650" r="5355" b="59054"/>
          <a:stretch/>
        </p:blipFill>
        <p:spPr bwMode="auto">
          <a:xfrm>
            <a:off x="4572000" y="1988842"/>
            <a:ext cx="4448509" cy="1021150"/>
          </a:xfrm>
          <a:prstGeom prst="rect">
            <a:avLst/>
          </a:prstGeom>
          <a:noFill/>
          <a:ln w="9525">
            <a:solidFill>
              <a:schemeClr val="accent4">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1907704" y="6021288"/>
            <a:ext cx="2016224" cy="246221"/>
          </a:xfrm>
          <a:prstGeom prst="rect">
            <a:avLst/>
          </a:prstGeom>
          <a:noFill/>
        </p:spPr>
        <p:txBody>
          <a:bodyPr wrap="square" rtlCol="0">
            <a:spAutoFit/>
          </a:bodyPr>
          <a:lstStyle/>
          <a:p>
            <a:r>
              <a:rPr lang="fi-FI" sz="1000" dirty="0" smtClean="0"/>
              <a:t>Kuvat: </a:t>
            </a:r>
            <a:r>
              <a:rPr lang="fi-FI" sz="1000" dirty="0" err="1" smtClean="0"/>
              <a:t>ThermoFisher</a:t>
            </a:r>
            <a:endParaRPr lang="fi-FI" sz="1000" dirty="0"/>
          </a:p>
        </p:txBody>
      </p:sp>
    </p:spTree>
    <p:extLst>
      <p:ext uri="{BB962C8B-B14F-4D97-AF65-F5344CB8AC3E}">
        <p14:creationId xmlns:p14="http://schemas.microsoft.com/office/powerpoint/2010/main" val="1513520429"/>
      </p:ext>
    </p:extLst>
  </p:cSld>
  <p:clrMapOvr>
    <a:masterClrMapping/>
  </p:clrMapOvr>
  <p:transition spd="med">
    <p:wip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3"/>
          <p:cNvSpPr>
            <a:spLocks noGrp="1"/>
          </p:cNvSpPr>
          <p:nvPr>
            <p:ph type="title"/>
          </p:nvPr>
        </p:nvSpPr>
        <p:spPr/>
        <p:txBody>
          <a:bodyPr/>
          <a:lstStyle/>
          <a:p>
            <a:r>
              <a:rPr lang="fi-FI" altLang="fi-FI" sz="2800" dirty="0" err="1" smtClean="0">
                <a:solidFill>
                  <a:srgbClr val="44697D"/>
                </a:solidFill>
              </a:rPr>
              <a:t>TaqMan-</a:t>
            </a:r>
            <a:r>
              <a:rPr lang="fi-FI" altLang="fi-FI" sz="2800" dirty="0" smtClean="0">
                <a:solidFill>
                  <a:srgbClr val="44697D"/>
                </a:solidFill>
              </a:rPr>
              <a:t> kemia</a:t>
            </a:r>
          </a:p>
        </p:txBody>
      </p:sp>
      <p:sp>
        <p:nvSpPr>
          <p:cNvPr id="19459" name="Content Placeholder 4"/>
          <p:cNvSpPr>
            <a:spLocks noGrp="1"/>
          </p:cNvSpPr>
          <p:nvPr>
            <p:ph sz="half" idx="1"/>
          </p:nvPr>
        </p:nvSpPr>
        <p:spPr/>
        <p:txBody>
          <a:bodyPr/>
          <a:lstStyle/>
          <a:p>
            <a:r>
              <a:rPr lang="fi-FI" altLang="fi-FI" dirty="0" smtClean="0"/>
              <a:t>Alukkeiden lisäksi reaktiossa kaksoisleimattu koetin</a:t>
            </a:r>
          </a:p>
          <a:p>
            <a:pPr lvl="1"/>
            <a:r>
              <a:rPr lang="fi-FI" altLang="fi-FI" dirty="0" smtClean="0"/>
              <a:t>Fluoresenssireportteri (R) ja himmennin (Q)</a:t>
            </a:r>
          </a:p>
          <a:p>
            <a:pPr lvl="1"/>
            <a:r>
              <a:rPr lang="fi-FI" altLang="fi-FI" dirty="0" smtClean="0"/>
              <a:t>DNA:n monistuessa koetin hajoaa </a:t>
            </a:r>
            <a:r>
              <a:rPr lang="fi-FI" altLang="fi-FI" dirty="0" smtClean="0">
                <a:sym typeface="Wingdings" panose="05000000000000000000" pitchFamily="2" charset="2"/>
              </a:rPr>
              <a:t></a:t>
            </a:r>
            <a:r>
              <a:rPr lang="fi-FI" altLang="fi-FI" dirty="0" smtClean="0"/>
              <a:t> reportteri vapautuu himmentimen vaikutuksesta ja antaa fluoresenssin</a:t>
            </a:r>
          </a:p>
          <a:p>
            <a:pPr lvl="1"/>
            <a:r>
              <a:rPr lang="fi-FI" altLang="fi-FI" dirty="0" smtClean="0"/>
              <a:t>Jokaisessa syklissä vapaan leiman määrä reaktiossa kasvaa </a:t>
            </a:r>
            <a:r>
              <a:rPr lang="fi-FI" altLang="fi-FI" dirty="0" smtClean="0">
                <a:sym typeface="Wingdings" panose="05000000000000000000" pitchFamily="2" charset="2"/>
              </a:rPr>
              <a:t> </a:t>
            </a:r>
            <a:r>
              <a:rPr lang="fi-FI" altLang="fi-FI" dirty="0" err="1" smtClean="0">
                <a:sym typeface="Wingdings" panose="05000000000000000000" pitchFamily="2" charset="2"/>
              </a:rPr>
              <a:t>detektoidaan</a:t>
            </a:r>
            <a:r>
              <a:rPr lang="fi-FI" altLang="fi-FI" dirty="0" smtClean="0">
                <a:sym typeface="Wingdings" panose="05000000000000000000" pitchFamily="2" charset="2"/>
              </a:rPr>
              <a:t> </a:t>
            </a:r>
            <a:r>
              <a:rPr lang="fi-FI" altLang="fi-FI" dirty="0" err="1" smtClean="0">
                <a:sym typeface="Wingdings" panose="05000000000000000000" pitchFamily="2" charset="2"/>
              </a:rPr>
              <a:t>qPCR-laitteella</a:t>
            </a:r>
            <a:endParaRPr lang="fi-FI" altLang="fi-FI" dirty="0" smtClean="0"/>
          </a:p>
        </p:txBody>
      </p:sp>
      <p:sp>
        <p:nvSpPr>
          <p:cNvPr id="3" name="Slide Number Placeholder 2"/>
          <p:cNvSpPr>
            <a:spLocks noGrp="1"/>
          </p:cNvSpPr>
          <p:nvPr>
            <p:ph type="sldNum" sz="quarter" idx="12"/>
          </p:nvPr>
        </p:nvSpPr>
        <p:spPr/>
        <p:txBody>
          <a:bodyPr/>
          <a:lstStyle/>
          <a:p>
            <a:pPr>
              <a:defRPr/>
            </a:pPr>
            <a:fld id="{4F1112B8-986E-47FE-AAAF-BEA140C6EF6B}" type="slidenum">
              <a:rPr lang="fi-FI" smtClean="0"/>
              <a:pPr>
                <a:defRPr/>
              </a:pPr>
              <a:t>36</a:t>
            </a:fld>
            <a:endParaRPr lang="fi-FI"/>
          </a:p>
        </p:txBody>
      </p:sp>
      <p:pic>
        <p:nvPicPr>
          <p:cNvPr id="194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4676" y="963963"/>
            <a:ext cx="4113427" cy="4968552"/>
          </a:xfrm>
          <a:prstGeom prst="rect">
            <a:avLst/>
          </a:prstGeom>
          <a:noFill/>
          <a:ln w="9525">
            <a:solidFill>
              <a:schemeClr val="accent4">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5724128" y="6021288"/>
            <a:ext cx="3221435" cy="246221"/>
          </a:xfrm>
          <a:prstGeom prst="rect">
            <a:avLst/>
          </a:prstGeom>
          <a:noFill/>
        </p:spPr>
        <p:txBody>
          <a:bodyPr wrap="square" rtlCol="0">
            <a:spAutoFit/>
          </a:bodyPr>
          <a:lstStyle/>
          <a:p>
            <a:r>
              <a:rPr lang="fi-FI" sz="1000" dirty="0"/>
              <a:t>Kuva</a:t>
            </a:r>
            <a:r>
              <a:rPr lang="fi-FI" sz="1000" dirty="0" smtClean="0"/>
              <a:t>: http</a:t>
            </a:r>
            <a:r>
              <a:rPr lang="fi-FI" sz="1000" dirty="0"/>
              <a:t>://technologyinscience.blogspot.fi/</a:t>
            </a:r>
          </a:p>
        </p:txBody>
      </p:sp>
    </p:spTree>
    <p:extLst>
      <p:ext uri="{BB962C8B-B14F-4D97-AF65-F5344CB8AC3E}">
        <p14:creationId xmlns:p14="http://schemas.microsoft.com/office/powerpoint/2010/main" val="3400233344"/>
      </p:ext>
    </p:extLst>
  </p:cSld>
  <p:clrMapOvr>
    <a:masterClrMapping/>
  </p:clrMapOvr>
  <p:transition spd="med">
    <p:wip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fi-FI" altLang="fi-FI" sz="2800" dirty="0" err="1" smtClean="0">
                <a:solidFill>
                  <a:srgbClr val="44697D"/>
                </a:solidFill>
              </a:rPr>
              <a:t>SYBR-kemia</a:t>
            </a:r>
            <a:endParaRPr lang="fi-FI" altLang="fi-FI" sz="2800" dirty="0" smtClean="0">
              <a:solidFill>
                <a:srgbClr val="44697D"/>
              </a:solidFill>
            </a:endParaRPr>
          </a:p>
        </p:txBody>
      </p:sp>
      <p:sp>
        <p:nvSpPr>
          <p:cNvPr id="20483" name="Content Placeholder 2"/>
          <p:cNvSpPr>
            <a:spLocks noGrp="1"/>
          </p:cNvSpPr>
          <p:nvPr>
            <p:ph sz="half" idx="1"/>
          </p:nvPr>
        </p:nvSpPr>
        <p:spPr/>
        <p:txBody>
          <a:bodyPr>
            <a:normAutofit/>
          </a:bodyPr>
          <a:lstStyle/>
          <a:p>
            <a:r>
              <a:rPr lang="fi-FI" altLang="fi-FI" sz="1800" dirty="0" err="1" smtClean="0"/>
              <a:t>SYBR-kemiassa</a:t>
            </a:r>
            <a:r>
              <a:rPr lang="fi-FI" altLang="fi-FI" sz="1800" dirty="0" smtClean="0"/>
              <a:t> ei ole koetinta, vaan väri tulee kitissä entsyymin ja </a:t>
            </a:r>
            <a:r>
              <a:rPr lang="fi-FI" altLang="fi-FI" sz="1800" dirty="0" err="1" smtClean="0"/>
              <a:t>nukleotidien</a:t>
            </a:r>
            <a:r>
              <a:rPr lang="fi-FI" altLang="fi-FI" sz="1800" dirty="0" smtClean="0"/>
              <a:t> mukana</a:t>
            </a:r>
          </a:p>
          <a:p>
            <a:r>
              <a:rPr lang="fi-FI" altLang="fi-FI" sz="1800" dirty="0" smtClean="0"/>
              <a:t>reaktiossa vihreä väriaine sitoutuu </a:t>
            </a:r>
            <a:r>
              <a:rPr lang="fi-FI" altLang="fi-FI" sz="1800" dirty="0" err="1" smtClean="0"/>
              <a:t>kaksijuosteiseen</a:t>
            </a:r>
            <a:r>
              <a:rPr lang="fi-FI" altLang="fi-FI" sz="1800" dirty="0" smtClean="0"/>
              <a:t> DNA:han </a:t>
            </a:r>
            <a:r>
              <a:rPr lang="fi-FI" altLang="fi-FI" sz="1800" dirty="0" smtClean="0">
                <a:sym typeface="Wingdings" panose="05000000000000000000" pitchFamily="2" charset="2"/>
              </a:rPr>
              <a:t> </a:t>
            </a:r>
            <a:r>
              <a:rPr lang="fi-FI" altLang="fi-FI" sz="1800" dirty="0" err="1" smtClean="0">
                <a:sym typeface="Wingdings" panose="05000000000000000000" pitchFamily="2" charset="2"/>
              </a:rPr>
              <a:t>dsDNA:n</a:t>
            </a:r>
            <a:r>
              <a:rPr lang="fi-FI" altLang="fi-FI" sz="1800" dirty="0" smtClean="0">
                <a:sym typeface="Wingdings" panose="05000000000000000000" pitchFamily="2" charset="2"/>
              </a:rPr>
              <a:t> määrä </a:t>
            </a:r>
            <a:r>
              <a:rPr lang="fi-FI" altLang="fi-FI" sz="1800" dirty="0" err="1" smtClean="0">
                <a:sym typeface="Wingdings" panose="05000000000000000000" pitchFamily="2" charset="2"/>
              </a:rPr>
              <a:t>tuplaantuu</a:t>
            </a:r>
            <a:r>
              <a:rPr lang="fi-FI" altLang="fi-FI" sz="1800" dirty="0" smtClean="0">
                <a:sym typeface="Wingdings" panose="05000000000000000000" pitchFamily="2" charset="2"/>
              </a:rPr>
              <a:t> jokaisen syklin aikana</a:t>
            </a:r>
            <a:r>
              <a:rPr lang="fi-FI" altLang="fi-FI" sz="1800" dirty="0" smtClean="0"/>
              <a:t> </a:t>
            </a:r>
          </a:p>
          <a:p>
            <a:r>
              <a:rPr lang="fi-FI" altLang="fi-FI" sz="1800" dirty="0" err="1" smtClean="0"/>
              <a:t>detektio</a:t>
            </a:r>
            <a:r>
              <a:rPr lang="fi-FI" altLang="fi-FI" sz="1800" dirty="0" smtClean="0"/>
              <a:t> </a:t>
            </a:r>
            <a:r>
              <a:rPr lang="fi-FI" altLang="fi-FI" sz="1800" dirty="0" err="1" smtClean="0"/>
              <a:t>qPCR-laitteella</a:t>
            </a:r>
            <a:r>
              <a:rPr lang="fi-FI" altLang="fi-FI" sz="1800" dirty="0" smtClean="0"/>
              <a:t> jokaisen syklin jälkeen</a:t>
            </a:r>
          </a:p>
        </p:txBody>
      </p:sp>
      <p:grpSp>
        <p:nvGrpSpPr>
          <p:cNvPr id="4" name="Ryhmitä 3"/>
          <p:cNvGrpSpPr/>
          <p:nvPr/>
        </p:nvGrpSpPr>
        <p:grpSpPr>
          <a:xfrm>
            <a:off x="5292078" y="1027627"/>
            <a:ext cx="3244282" cy="2689405"/>
            <a:chOff x="5160545" y="883611"/>
            <a:chExt cx="3371082" cy="2689405"/>
          </a:xfrm>
        </p:grpSpPr>
        <p:pic>
          <p:nvPicPr>
            <p:cNvPr id="2048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r="53168" b="13851"/>
            <a:stretch/>
          </p:blipFill>
          <p:spPr bwMode="auto">
            <a:xfrm>
              <a:off x="5160545" y="883611"/>
              <a:ext cx="2958298" cy="24316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5310192" y="3326795"/>
              <a:ext cx="3221435" cy="246221"/>
            </a:xfrm>
            <a:prstGeom prst="rect">
              <a:avLst/>
            </a:prstGeom>
            <a:noFill/>
          </p:spPr>
          <p:txBody>
            <a:bodyPr wrap="square" rtlCol="0">
              <a:spAutoFit/>
            </a:bodyPr>
            <a:lstStyle/>
            <a:p>
              <a:r>
                <a:rPr lang="fi-FI" sz="1000" dirty="0"/>
                <a:t>Kuva</a:t>
              </a:r>
              <a:r>
                <a:rPr lang="fi-FI" sz="1000" dirty="0" smtClean="0"/>
                <a:t>: http</a:t>
              </a:r>
              <a:r>
                <a:rPr lang="fi-FI" sz="1000" dirty="0"/>
                <a:t>://technologyinscience.blogspot.fi/</a:t>
              </a:r>
            </a:p>
          </p:txBody>
        </p:sp>
      </p:grpSp>
      <p:grpSp>
        <p:nvGrpSpPr>
          <p:cNvPr id="5" name="Ryhmitä 4"/>
          <p:cNvGrpSpPr/>
          <p:nvPr/>
        </p:nvGrpSpPr>
        <p:grpSpPr>
          <a:xfrm>
            <a:off x="4578097" y="4037260"/>
            <a:ext cx="4276273" cy="1912020"/>
            <a:chOff x="4578097" y="3821817"/>
            <a:chExt cx="4276273" cy="191202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8097" y="3821817"/>
              <a:ext cx="4248472" cy="1486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340060" y="5472227"/>
              <a:ext cx="2514310" cy="261610"/>
            </a:xfrm>
            <a:prstGeom prst="rect">
              <a:avLst/>
            </a:prstGeom>
            <a:noFill/>
          </p:spPr>
          <p:txBody>
            <a:bodyPr wrap="square" rtlCol="0">
              <a:spAutoFit/>
            </a:bodyPr>
            <a:lstStyle/>
            <a:p>
              <a:r>
                <a:rPr lang="fi-FI" sz="1100" dirty="0" smtClean="0"/>
                <a:t>Kuva: </a:t>
              </a:r>
              <a:r>
                <a:rPr lang="fi-FI" sz="1100" dirty="0" err="1" smtClean="0"/>
                <a:t>projects.nfstc.org</a:t>
              </a:r>
              <a:endParaRPr lang="fi-FI" sz="1100" dirty="0"/>
            </a:p>
          </p:txBody>
        </p:sp>
      </p:grpSp>
    </p:spTree>
    <p:extLst>
      <p:ext uri="{BB962C8B-B14F-4D97-AF65-F5344CB8AC3E}">
        <p14:creationId xmlns:p14="http://schemas.microsoft.com/office/powerpoint/2010/main" val="1417927440"/>
      </p:ext>
    </p:extLst>
  </p:cSld>
  <p:clrMapOvr>
    <a:masterClrMapping/>
  </p:clrMapOvr>
  <p:transition spd="med">
    <p:wip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ltLang="fi-FI" sz="2800" dirty="0" err="1">
                <a:solidFill>
                  <a:srgbClr val="44697D"/>
                </a:solidFill>
              </a:rPr>
              <a:t>qPCR</a:t>
            </a:r>
            <a:r>
              <a:rPr lang="fi-FI" altLang="fi-FI" sz="2800" dirty="0">
                <a:solidFill>
                  <a:srgbClr val="44697D"/>
                </a:solidFill>
              </a:rPr>
              <a:t> –  </a:t>
            </a:r>
            <a:r>
              <a:rPr lang="fi-FI" altLang="fi-FI" sz="2800" dirty="0" err="1">
                <a:solidFill>
                  <a:srgbClr val="44697D"/>
                </a:solidFill>
              </a:rPr>
              <a:t>kvantitoinnin</a:t>
            </a:r>
            <a:r>
              <a:rPr lang="fi-FI" altLang="fi-FI" sz="2800" dirty="0">
                <a:solidFill>
                  <a:srgbClr val="44697D"/>
                </a:solidFill>
              </a:rPr>
              <a:t> </a:t>
            </a:r>
            <a:r>
              <a:rPr lang="fi-FI" altLang="fi-FI" sz="2800" dirty="0" smtClean="0">
                <a:solidFill>
                  <a:srgbClr val="44697D"/>
                </a:solidFill>
              </a:rPr>
              <a:t>periaate</a:t>
            </a:r>
            <a:endParaRPr lang="fi-FI" sz="2800" dirty="0">
              <a:solidFill>
                <a:srgbClr val="44697D"/>
              </a:solidFill>
            </a:endParaRPr>
          </a:p>
        </p:txBody>
      </p:sp>
      <p:sp>
        <p:nvSpPr>
          <p:cNvPr id="9" name="Content Placeholder 8"/>
          <p:cNvSpPr>
            <a:spLocks noGrp="1"/>
          </p:cNvSpPr>
          <p:nvPr>
            <p:ph idx="1"/>
          </p:nvPr>
        </p:nvSpPr>
        <p:spPr/>
        <p:txBody>
          <a:bodyPr/>
          <a:lstStyle/>
          <a:p>
            <a:r>
              <a:rPr lang="fi-FI" dirty="0" smtClean="0"/>
              <a:t>Laite mittaa reaaliaikaisesti fluoresenssia jokaisen syklin jälkeen </a:t>
            </a:r>
            <a:r>
              <a:rPr lang="fi-FI" dirty="0" smtClean="0">
                <a:sym typeface="Wingdings" panose="05000000000000000000" pitchFamily="2" charset="2"/>
              </a:rPr>
              <a:t> f</a:t>
            </a:r>
            <a:r>
              <a:rPr lang="fi-FI" dirty="0" smtClean="0"/>
              <a:t>luoresenssikäyrä kertoo monistumisesta</a:t>
            </a:r>
          </a:p>
          <a:p>
            <a:r>
              <a:rPr lang="fi-FI" u="sng" dirty="0" err="1" smtClean="0">
                <a:solidFill>
                  <a:srgbClr val="FF0000"/>
                </a:solidFill>
              </a:rPr>
              <a:t>Threshold</a:t>
            </a:r>
            <a:r>
              <a:rPr lang="fi-FI" dirty="0" smtClean="0"/>
              <a:t> eli ns. kynnysarvo</a:t>
            </a:r>
          </a:p>
          <a:p>
            <a:r>
              <a:rPr lang="fi-FI" u="sng" dirty="0" err="1" smtClean="0">
                <a:solidFill>
                  <a:srgbClr val="0070C0"/>
                </a:solidFill>
              </a:rPr>
              <a:t>Ct-arvo</a:t>
            </a:r>
            <a:r>
              <a:rPr lang="fi-FI" dirty="0" smtClean="0"/>
              <a:t>; se piste jossa </a:t>
            </a:r>
            <a:r>
              <a:rPr lang="fi-FI" dirty="0" err="1" smtClean="0"/>
              <a:t>threshold</a:t>
            </a:r>
            <a:r>
              <a:rPr lang="fi-FI" dirty="0" smtClean="0"/>
              <a:t> ylitetään</a:t>
            </a:r>
            <a:endParaRPr lang="fi-FI" dirty="0"/>
          </a:p>
        </p:txBody>
      </p:sp>
      <p:sp>
        <p:nvSpPr>
          <p:cNvPr id="5" name="Date Placeholder 4"/>
          <p:cNvSpPr>
            <a:spLocks noGrp="1"/>
          </p:cNvSpPr>
          <p:nvPr>
            <p:ph type="dt" sz="half" idx="10"/>
          </p:nvPr>
        </p:nvSpPr>
        <p:spPr/>
        <p:txBody>
          <a:bodyPr/>
          <a:lstStyle/>
          <a:p>
            <a:fld id="{0410C5BB-0625-4D6C-B50B-E59D43538913}" type="datetime1">
              <a:rPr lang="fi-FI" smtClean="0">
                <a:solidFill>
                  <a:srgbClr val="FFFFFF"/>
                </a:solidFill>
              </a:rPr>
              <a:pPr/>
              <a:t>16.6.2016</a:t>
            </a:fld>
            <a:endParaRPr lang="fi-FI">
              <a:solidFill>
                <a:srgbClr val="FFFFFF"/>
              </a:solidFill>
            </a:endParaRPr>
          </a:p>
        </p:txBody>
      </p:sp>
      <p:sp>
        <p:nvSpPr>
          <p:cNvPr id="6" name="Footer Placeholder 5"/>
          <p:cNvSpPr>
            <a:spLocks noGrp="1"/>
          </p:cNvSpPr>
          <p:nvPr>
            <p:ph type="ftr" sz="quarter" idx="11"/>
          </p:nvPr>
        </p:nvSpPr>
        <p:spPr/>
        <p:txBody>
          <a:bodyPr/>
          <a:lstStyle/>
          <a:p>
            <a:r>
              <a:rPr lang="fi-FI" smtClean="0">
                <a:solidFill>
                  <a:srgbClr val="FFFFFF"/>
                </a:solidFill>
              </a:rPr>
              <a:t>Esityksen nimi / Tekijä</a:t>
            </a:r>
            <a:endParaRPr lang="fi-FI">
              <a:solidFill>
                <a:srgbClr val="FFFFFF"/>
              </a:solidFill>
            </a:endParaRPr>
          </a:p>
        </p:txBody>
      </p:sp>
      <p:sp>
        <p:nvSpPr>
          <p:cNvPr id="7" name="Slide Number Placeholder 6"/>
          <p:cNvSpPr>
            <a:spLocks noGrp="1"/>
          </p:cNvSpPr>
          <p:nvPr>
            <p:ph type="sldNum" sz="quarter" idx="12"/>
          </p:nvPr>
        </p:nvSpPr>
        <p:spPr/>
        <p:txBody>
          <a:bodyPr/>
          <a:lstStyle/>
          <a:p>
            <a:fld id="{3BFA7374-414B-4D0D-9853-A8432DB7984A}" type="slidenum">
              <a:rPr lang="fi-FI" smtClean="0">
                <a:solidFill>
                  <a:srgbClr val="FFFFFF"/>
                </a:solidFill>
              </a:rPr>
              <a:pPr/>
              <a:t>38</a:t>
            </a:fld>
            <a:endParaRPr lang="fi-FI">
              <a:solidFill>
                <a:srgbClr val="FFFFFF"/>
              </a:solidFill>
            </a:endParaRPr>
          </a:p>
        </p:txBody>
      </p:sp>
      <p:grpSp>
        <p:nvGrpSpPr>
          <p:cNvPr id="3" name="Ryhmitä 2"/>
          <p:cNvGrpSpPr/>
          <p:nvPr/>
        </p:nvGrpSpPr>
        <p:grpSpPr>
          <a:xfrm>
            <a:off x="1208357" y="3183449"/>
            <a:ext cx="3522370" cy="2841842"/>
            <a:chOff x="251520" y="3161968"/>
            <a:chExt cx="4536504" cy="3333647"/>
          </a:xfrm>
        </p:grpSpPr>
        <p:pic>
          <p:nvPicPr>
            <p:cNvPr id="1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3735700"/>
              <a:ext cx="4536504" cy="2759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Connector 3"/>
            <p:cNvCxnSpPr/>
            <p:nvPr/>
          </p:nvCxnSpPr>
          <p:spPr>
            <a:xfrm>
              <a:off x="611560" y="5589240"/>
              <a:ext cx="388843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1204638" y="3161968"/>
              <a:ext cx="432048" cy="2376264"/>
            </a:xfrm>
            <a:prstGeom prst="straightConnector1">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2854" y="3251418"/>
            <a:ext cx="3312368" cy="28586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6363194"/>
      </p:ext>
    </p:extLst>
  </p:cSld>
  <p:clrMapOvr>
    <a:masterClrMapping/>
  </p:clrMapOvr>
  <p:transition spd="med">
    <p:wip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z="2800" dirty="0" smtClean="0">
                <a:solidFill>
                  <a:srgbClr val="44697D"/>
                </a:solidFill>
              </a:rPr>
              <a:t>Standardisuora</a:t>
            </a:r>
            <a:endParaRPr lang="fi-FI" sz="2800" dirty="0">
              <a:solidFill>
                <a:srgbClr val="44697D"/>
              </a:solidFill>
            </a:endParaRPr>
          </a:p>
        </p:txBody>
      </p:sp>
      <p:sp>
        <p:nvSpPr>
          <p:cNvPr id="4" name="Date Placeholder 3"/>
          <p:cNvSpPr>
            <a:spLocks noGrp="1"/>
          </p:cNvSpPr>
          <p:nvPr>
            <p:ph type="dt" sz="half" idx="10"/>
          </p:nvPr>
        </p:nvSpPr>
        <p:spPr/>
        <p:txBody>
          <a:bodyPr/>
          <a:lstStyle/>
          <a:p>
            <a:fld id="{DC725244-04BF-46D7-B43A-A126E0611F96}" type="datetime1">
              <a:rPr lang="fi-FI" smtClean="0">
                <a:solidFill>
                  <a:srgbClr val="FFFFFF"/>
                </a:solidFill>
              </a:rPr>
              <a:pPr/>
              <a:t>16.6.2016</a:t>
            </a:fld>
            <a:endParaRPr lang="fi-FI">
              <a:solidFill>
                <a:srgbClr val="FFFFFF"/>
              </a:solidFill>
            </a:endParaRPr>
          </a:p>
        </p:txBody>
      </p:sp>
      <p:sp>
        <p:nvSpPr>
          <p:cNvPr id="6" name="Slide Number Placeholder 5"/>
          <p:cNvSpPr>
            <a:spLocks noGrp="1"/>
          </p:cNvSpPr>
          <p:nvPr>
            <p:ph type="sldNum" sz="quarter" idx="12"/>
          </p:nvPr>
        </p:nvSpPr>
        <p:spPr/>
        <p:txBody>
          <a:bodyPr/>
          <a:lstStyle/>
          <a:p>
            <a:fld id="{75C47369-19E2-4791-B101-DB9661BC3DFB}" type="slidenum">
              <a:rPr lang="fi-FI" smtClean="0">
                <a:solidFill>
                  <a:srgbClr val="FFFFFF"/>
                </a:solidFill>
              </a:rPr>
              <a:pPr/>
              <a:t>39</a:t>
            </a:fld>
            <a:endParaRPr lang="fi-FI">
              <a:solidFill>
                <a:srgbClr val="FFFFFF"/>
              </a:solidFill>
            </a:endParaRPr>
          </a:p>
        </p:txBody>
      </p:sp>
      <p:sp>
        <p:nvSpPr>
          <p:cNvPr id="3" name="Content Placeholder 2"/>
          <p:cNvSpPr>
            <a:spLocks noGrp="1"/>
          </p:cNvSpPr>
          <p:nvPr>
            <p:ph type="body" sz="quarter" idx="13"/>
          </p:nvPr>
        </p:nvSpPr>
        <p:spPr/>
        <p:txBody>
          <a:bodyPr>
            <a:normAutofit fontScale="70000" lnSpcReduction="20000"/>
          </a:bodyPr>
          <a:lstStyle/>
          <a:p>
            <a:r>
              <a:rPr lang="fi-FI" sz="2400" dirty="0" err="1" smtClean="0"/>
              <a:t>Detektointi</a:t>
            </a:r>
            <a:r>
              <a:rPr lang="fi-FI" sz="2400" dirty="0" smtClean="0"/>
              <a:t> perustuu tunnettuun </a:t>
            </a:r>
            <a:r>
              <a:rPr lang="fi-FI" sz="2400" dirty="0"/>
              <a:t>solupitoisuuteen </a:t>
            </a:r>
            <a:r>
              <a:rPr lang="fi-FI" sz="2400" dirty="0" smtClean="0"/>
              <a:t>ja siitä tehtävään laimennossarjaan </a:t>
            </a:r>
          </a:p>
          <a:p>
            <a:r>
              <a:rPr lang="fi-FI" sz="2400" dirty="0" smtClean="0"/>
              <a:t>Määrittää menetelmän määritysrajat</a:t>
            </a:r>
          </a:p>
          <a:p>
            <a:pPr lvl="1"/>
            <a:r>
              <a:rPr lang="fi-FI" sz="2000" dirty="0" err="1" smtClean="0"/>
              <a:t>Detektointi</a:t>
            </a:r>
            <a:r>
              <a:rPr lang="fi-FI" sz="2000" dirty="0" smtClean="0"/>
              <a:t> lineaarisella alueella</a:t>
            </a:r>
          </a:p>
          <a:p>
            <a:pPr lvl="1"/>
            <a:r>
              <a:rPr lang="fi-FI" sz="2000" dirty="0"/>
              <a:t>Ei voida varmuudella analysoida suoran ulkopuolella olevia </a:t>
            </a:r>
            <a:r>
              <a:rPr lang="fi-FI" sz="2000" dirty="0" smtClean="0"/>
              <a:t>pitoisuuksia</a:t>
            </a:r>
          </a:p>
          <a:p>
            <a:r>
              <a:rPr lang="fi-FI" sz="2400" dirty="0"/>
              <a:t>Lajispesifiset vs. </a:t>
            </a:r>
            <a:r>
              <a:rPr lang="fi-FI" sz="2400" dirty="0" smtClean="0"/>
              <a:t>ryhmäspesifiset </a:t>
            </a:r>
            <a:r>
              <a:rPr lang="fi-FI" sz="2400" dirty="0"/>
              <a:t>sovellukset</a:t>
            </a:r>
          </a:p>
          <a:p>
            <a:pPr lvl="1"/>
            <a:r>
              <a:rPr lang="fi-FI" sz="2000" dirty="0"/>
              <a:t>Standardisuoraan käytettävien kantojen määrä vaikuttaa tulokseen</a:t>
            </a:r>
          </a:p>
          <a:p>
            <a:r>
              <a:rPr lang="fi-FI" sz="2400" dirty="0"/>
              <a:t>Sisäisen standardin </a:t>
            </a:r>
            <a:r>
              <a:rPr lang="fi-FI" sz="2400" dirty="0" smtClean="0"/>
              <a:t>käyttö </a:t>
            </a:r>
            <a:r>
              <a:rPr lang="fi-FI" sz="2400" dirty="0" smtClean="0">
                <a:sym typeface="Wingdings" panose="05000000000000000000" pitchFamily="2" charset="2"/>
              </a:rPr>
              <a:t> </a:t>
            </a:r>
            <a:r>
              <a:rPr lang="fi-FI" sz="2400" dirty="0" err="1" smtClean="0"/>
              <a:t>Inhibiition</a:t>
            </a:r>
            <a:r>
              <a:rPr lang="fi-FI" sz="2400" dirty="0" smtClean="0"/>
              <a:t> </a:t>
            </a:r>
            <a:r>
              <a:rPr lang="fi-FI" sz="2400" dirty="0"/>
              <a:t>havaitseminen</a:t>
            </a:r>
          </a:p>
          <a:p>
            <a:endParaRPr lang="fi-FI" sz="2400" dirty="0"/>
          </a:p>
        </p:txBody>
      </p:sp>
      <p:grpSp>
        <p:nvGrpSpPr>
          <p:cNvPr id="7" name="Ryhmitä 6"/>
          <p:cNvGrpSpPr/>
          <p:nvPr/>
        </p:nvGrpSpPr>
        <p:grpSpPr>
          <a:xfrm>
            <a:off x="124274" y="1798715"/>
            <a:ext cx="8895450" cy="1846309"/>
            <a:chOff x="179511" y="1724393"/>
            <a:chExt cx="9687539" cy="196674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6136" y="1724393"/>
              <a:ext cx="4070914" cy="1966740"/>
            </a:xfrm>
            <a:prstGeom prst="rect">
              <a:avLst/>
            </a:prstGeom>
            <a:noFill/>
            <a:ln w="9525">
              <a:solidFill>
                <a:schemeClr val="accent4">
                  <a:lumMod val="60000"/>
                  <a:lumOff val="4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1" y="1729696"/>
              <a:ext cx="5544617" cy="1961437"/>
            </a:xfrm>
            <a:prstGeom prst="rect">
              <a:avLst/>
            </a:prstGeom>
            <a:noFill/>
            <a:ln w="9525">
              <a:solidFill>
                <a:schemeClr val="accent4">
                  <a:lumMod val="60000"/>
                  <a:lumOff val="4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703377785"/>
      </p:ext>
    </p:extLst>
  </p:cSld>
  <p:clrMapOvr>
    <a:masterClrMapping/>
  </p:clrMapOvr>
  <p:transition spd="med">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9" name="Rectangle 2"/>
          <p:cNvSpPr>
            <a:spLocks noGrp="1" noChangeArrowheads="1"/>
          </p:cNvSpPr>
          <p:nvPr>
            <p:ph type="title"/>
          </p:nvPr>
        </p:nvSpPr>
        <p:spPr/>
        <p:txBody>
          <a:bodyPr/>
          <a:lstStyle/>
          <a:p>
            <a:pPr eaLnBrk="1" hangingPunct="1"/>
            <a:r>
              <a:rPr lang="en-GB" altLang="fi-FI" sz="2800" dirty="0" err="1" smtClean="0">
                <a:cs typeface="Times New Roman" pitchFamily="18" charset="0"/>
              </a:rPr>
              <a:t>Eri</a:t>
            </a:r>
            <a:r>
              <a:rPr lang="en-GB" altLang="fi-FI" sz="2800" dirty="0" smtClean="0">
                <a:cs typeface="Times New Roman" pitchFamily="18" charset="0"/>
              </a:rPr>
              <a:t> </a:t>
            </a:r>
            <a:r>
              <a:rPr lang="en-GB" altLang="fi-FI" sz="2800" dirty="0" err="1" smtClean="0">
                <a:cs typeface="Times New Roman" pitchFamily="18" charset="0"/>
              </a:rPr>
              <a:t>tapoja</a:t>
            </a:r>
            <a:r>
              <a:rPr lang="en-GB" altLang="fi-FI" sz="2800" dirty="0" smtClean="0">
                <a:cs typeface="Times New Roman" pitchFamily="18" charset="0"/>
              </a:rPr>
              <a:t> </a:t>
            </a:r>
            <a:r>
              <a:rPr lang="en-GB" altLang="fi-FI" sz="2800" dirty="0" err="1" smtClean="0">
                <a:cs typeface="Times New Roman" pitchFamily="18" charset="0"/>
              </a:rPr>
              <a:t>mitata</a:t>
            </a:r>
            <a:r>
              <a:rPr lang="en-GB" altLang="fi-FI" sz="2800" dirty="0" smtClean="0">
                <a:cs typeface="Times New Roman" pitchFamily="18" charset="0"/>
              </a:rPr>
              <a:t> </a:t>
            </a:r>
            <a:r>
              <a:rPr lang="en-GB" altLang="fi-FI" sz="2800" dirty="0" err="1" smtClean="0">
                <a:cs typeface="Times New Roman" pitchFamily="18" charset="0"/>
              </a:rPr>
              <a:t>mikrobimäärää</a:t>
            </a:r>
            <a:r>
              <a:rPr lang="en-GB" altLang="fi-FI" sz="2800" dirty="0" smtClean="0"/>
              <a:t> </a:t>
            </a:r>
          </a:p>
        </p:txBody>
      </p:sp>
      <p:sp>
        <p:nvSpPr>
          <p:cNvPr id="2" name="Sisällön paikkamerkki 1"/>
          <p:cNvSpPr>
            <a:spLocks noGrp="1"/>
          </p:cNvSpPr>
          <p:nvPr>
            <p:ph idx="1"/>
          </p:nvPr>
        </p:nvSpPr>
        <p:spPr/>
        <p:txBody>
          <a:bodyPr/>
          <a:lstStyle/>
          <a:p>
            <a:pPr fontAlgn="base">
              <a:spcBef>
                <a:spcPct val="35000"/>
              </a:spcBef>
              <a:spcAft>
                <a:spcPct val="0"/>
              </a:spcAft>
              <a:buFontTx/>
              <a:buChar char="•"/>
            </a:pPr>
            <a:r>
              <a:rPr lang="en-GB" altLang="fi-FI" dirty="0" err="1">
                <a:solidFill>
                  <a:srgbClr val="000000"/>
                </a:solidFill>
                <a:cs typeface="Times New Roman" pitchFamily="18" charset="0"/>
              </a:rPr>
              <a:t>Kasvatusmenetelmät</a:t>
            </a:r>
            <a:r>
              <a:rPr lang="en-GB" altLang="fi-FI" dirty="0">
                <a:solidFill>
                  <a:srgbClr val="000000"/>
                </a:solidFill>
                <a:cs typeface="Times New Roman" pitchFamily="18" charset="0"/>
              </a:rPr>
              <a:t> (</a:t>
            </a:r>
            <a:r>
              <a:rPr lang="en-GB" altLang="fi-FI" dirty="0" err="1">
                <a:solidFill>
                  <a:srgbClr val="000000"/>
                </a:solidFill>
                <a:cs typeface="Times New Roman" pitchFamily="18" charset="0"/>
              </a:rPr>
              <a:t>viljely</a:t>
            </a:r>
            <a:r>
              <a:rPr lang="en-GB" altLang="fi-FI" dirty="0">
                <a:solidFill>
                  <a:srgbClr val="000000"/>
                </a:solidFill>
                <a:cs typeface="Times New Roman" pitchFamily="18" charset="0"/>
              </a:rPr>
              <a:t>)</a:t>
            </a:r>
          </a:p>
          <a:p>
            <a:pPr fontAlgn="base">
              <a:spcBef>
                <a:spcPct val="35000"/>
              </a:spcBef>
              <a:spcAft>
                <a:spcPct val="0"/>
              </a:spcAft>
              <a:buFontTx/>
              <a:buChar char="•"/>
            </a:pPr>
            <a:r>
              <a:rPr lang="en-GB" altLang="fi-FI" dirty="0" err="1">
                <a:solidFill>
                  <a:srgbClr val="000000"/>
                </a:solidFill>
                <a:cs typeface="Times New Roman" pitchFamily="18" charset="0"/>
              </a:rPr>
              <a:t>Suoramikroskopointi</a:t>
            </a:r>
            <a:endParaRPr lang="en-GB" altLang="fi-FI" dirty="0">
              <a:solidFill>
                <a:srgbClr val="000000"/>
              </a:solidFill>
              <a:cs typeface="Times New Roman" pitchFamily="18" charset="0"/>
            </a:endParaRPr>
          </a:p>
          <a:p>
            <a:pPr fontAlgn="base">
              <a:spcBef>
                <a:spcPct val="35000"/>
              </a:spcBef>
              <a:spcAft>
                <a:spcPct val="0"/>
              </a:spcAft>
              <a:buFontTx/>
              <a:buChar char="•"/>
            </a:pPr>
            <a:r>
              <a:rPr lang="en-GB" altLang="fi-FI" dirty="0" err="1">
                <a:solidFill>
                  <a:srgbClr val="000000"/>
                </a:solidFill>
                <a:cs typeface="Times New Roman" pitchFamily="18" charset="0"/>
              </a:rPr>
              <a:t>Mikrobispesifinen</a:t>
            </a:r>
            <a:r>
              <a:rPr lang="en-GB" altLang="fi-FI" dirty="0">
                <a:solidFill>
                  <a:srgbClr val="000000"/>
                </a:solidFill>
                <a:cs typeface="Times New Roman" pitchFamily="18" charset="0"/>
              </a:rPr>
              <a:t> </a:t>
            </a:r>
            <a:r>
              <a:rPr lang="en-GB" altLang="fi-FI" dirty="0" err="1">
                <a:solidFill>
                  <a:srgbClr val="000000"/>
                </a:solidFill>
                <a:cs typeface="Times New Roman" pitchFamily="18" charset="0"/>
              </a:rPr>
              <a:t>qPCR</a:t>
            </a:r>
            <a:r>
              <a:rPr lang="en-GB" altLang="fi-FI" dirty="0">
                <a:solidFill>
                  <a:srgbClr val="000000"/>
                </a:solidFill>
                <a:cs typeface="Times New Roman" pitchFamily="18" charset="0"/>
              </a:rPr>
              <a:t> </a:t>
            </a:r>
          </a:p>
          <a:p>
            <a:pPr fontAlgn="base">
              <a:spcBef>
                <a:spcPct val="35000"/>
              </a:spcBef>
              <a:spcAft>
                <a:spcPct val="0"/>
              </a:spcAft>
              <a:buFontTx/>
              <a:buChar char="•"/>
            </a:pPr>
            <a:r>
              <a:rPr lang="en-GB" altLang="fi-FI" dirty="0">
                <a:solidFill>
                  <a:srgbClr val="000000"/>
                </a:solidFill>
                <a:cs typeface="Times New Roman" pitchFamily="18" charset="0"/>
              </a:rPr>
              <a:t>DNA fingerprinting (</a:t>
            </a:r>
            <a:r>
              <a:rPr lang="en-GB" altLang="fi-FI" dirty="0" err="1">
                <a:solidFill>
                  <a:srgbClr val="000000"/>
                </a:solidFill>
                <a:cs typeface="Times New Roman" pitchFamily="18" charset="0"/>
              </a:rPr>
              <a:t>kvalitatiivinen</a:t>
            </a:r>
            <a:r>
              <a:rPr lang="en-GB" altLang="fi-FI" dirty="0">
                <a:solidFill>
                  <a:srgbClr val="000000"/>
                </a:solidFill>
                <a:cs typeface="Times New Roman" pitchFamily="18" charset="0"/>
              </a:rPr>
              <a:t>)</a:t>
            </a:r>
          </a:p>
          <a:p>
            <a:pPr fontAlgn="base">
              <a:spcBef>
                <a:spcPct val="35000"/>
              </a:spcBef>
              <a:spcAft>
                <a:spcPct val="0"/>
              </a:spcAft>
              <a:buFontTx/>
              <a:buChar char="•"/>
            </a:pPr>
            <a:r>
              <a:rPr lang="en-GB" altLang="fi-FI" dirty="0" err="1">
                <a:solidFill>
                  <a:srgbClr val="000000"/>
                </a:solidFill>
                <a:cs typeface="Times New Roman" pitchFamily="18" charset="0"/>
              </a:rPr>
              <a:t>Sekvensointi</a:t>
            </a:r>
            <a:endParaRPr lang="en-GB" altLang="fi-FI" dirty="0">
              <a:solidFill>
                <a:srgbClr val="000000"/>
              </a:solidFill>
              <a:cs typeface="Times New Roman" pitchFamily="18" charset="0"/>
            </a:endParaRPr>
          </a:p>
          <a:p>
            <a:pPr fontAlgn="base">
              <a:spcBef>
                <a:spcPct val="35000"/>
              </a:spcBef>
              <a:spcAft>
                <a:spcPct val="0"/>
              </a:spcAft>
              <a:buFontTx/>
              <a:buChar char="•"/>
            </a:pPr>
            <a:r>
              <a:rPr lang="en-GB" altLang="fi-FI" dirty="0" err="1">
                <a:solidFill>
                  <a:srgbClr val="000000"/>
                </a:solidFill>
                <a:cs typeface="Times New Roman" pitchFamily="18" charset="0"/>
              </a:rPr>
              <a:t>Endotoksiini</a:t>
            </a:r>
            <a:r>
              <a:rPr lang="en-GB" altLang="fi-FI" dirty="0">
                <a:solidFill>
                  <a:srgbClr val="000000"/>
                </a:solidFill>
                <a:cs typeface="Times New Roman" pitchFamily="18" charset="0"/>
              </a:rPr>
              <a:t>, </a:t>
            </a:r>
            <a:r>
              <a:rPr lang="el-GR" altLang="fi-FI" dirty="0">
                <a:solidFill>
                  <a:srgbClr val="000000"/>
                </a:solidFill>
                <a:cs typeface="Tahoma" pitchFamily="34" charset="0"/>
              </a:rPr>
              <a:t>β</a:t>
            </a:r>
            <a:r>
              <a:rPr lang="en-GB" altLang="fi-FI" dirty="0">
                <a:solidFill>
                  <a:srgbClr val="000000"/>
                </a:solidFill>
                <a:cs typeface="Times New Roman" pitchFamily="18" charset="0"/>
              </a:rPr>
              <a:t>-</a:t>
            </a:r>
            <a:r>
              <a:rPr lang="en-GB" altLang="fi-FI" dirty="0" err="1">
                <a:solidFill>
                  <a:srgbClr val="000000"/>
                </a:solidFill>
                <a:cs typeface="Times New Roman" pitchFamily="18" charset="0"/>
              </a:rPr>
              <a:t>glukaani</a:t>
            </a:r>
            <a:r>
              <a:rPr lang="en-GB" altLang="fi-FI" dirty="0">
                <a:solidFill>
                  <a:srgbClr val="000000"/>
                </a:solidFill>
                <a:cs typeface="Times New Roman" pitchFamily="18" charset="0"/>
              </a:rPr>
              <a:t>, ESP-Pen/Asp</a:t>
            </a:r>
          </a:p>
          <a:p>
            <a:pPr fontAlgn="base">
              <a:spcBef>
                <a:spcPct val="35000"/>
              </a:spcBef>
              <a:spcAft>
                <a:spcPct val="0"/>
              </a:spcAft>
              <a:buFontTx/>
              <a:buChar char="•"/>
            </a:pPr>
            <a:r>
              <a:rPr lang="en-GB" altLang="fi-FI" dirty="0" err="1">
                <a:solidFill>
                  <a:srgbClr val="000000"/>
                </a:solidFill>
                <a:cs typeface="Times New Roman" pitchFamily="18" charset="0"/>
              </a:rPr>
              <a:t>Ergosteroli</a:t>
            </a:r>
            <a:r>
              <a:rPr lang="en-GB" altLang="fi-FI" dirty="0">
                <a:solidFill>
                  <a:srgbClr val="000000"/>
                </a:solidFill>
                <a:cs typeface="Times New Roman" pitchFamily="18" charset="0"/>
              </a:rPr>
              <a:t>, </a:t>
            </a:r>
            <a:r>
              <a:rPr lang="en-GB" altLang="fi-FI" dirty="0" err="1">
                <a:solidFill>
                  <a:srgbClr val="000000"/>
                </a:solidFill>
                <a:cs typeface="Times New Roman" pitchFamily="18" charset="0"/>
              </a:rPr>
              <a:t>muramiinihappo</a:t>
            </a:r>
            <a:r>
              <a:rPr lang="en-GB" altLang="fi-FI" dirty="0">
                <a:solidFill>
                  <a:srgbClr val="000000"/>
                </a:solidFill>
                <a:cs typeface="Times New Roman" pitchFamily="18" charset="0"/>
              </a:rPr>
              <a:t>, 3-OHFA</a:t>
            </a:r>
          </a:p>
          <a:p>
            <a:pPr fontAlgn="base">
              <a:spcBef>
                <a:spcPct val="35000"/>
              </a:spcBef>
              <a:spcAft>
                <a:spcPct val="0"/>
              </a:spcAft>
              <a:buFontTx/>
              <a:buChar char="•"/>
            </a:pPr>
            <a:r>
              <a:rPr lang="en-GB" altLang="fi-FI" dirty="0" err="1">
                <a:solidFill>
                  <a:srgbClr val="000000"/>
                </a:solidFill>
                <a:cs typeface="Times New Roman" pitchFamily="18" charset="0"/>
              </a:rPr>
              <a:t>Entsymaattiset</a:t>
            </a:r>
            <a:r>
              <a:rPr lang="en-GB" altLang="fi-FI" dirty="0">
                <a:solidFill>
                  <a:srgbClr val="000000"/>
                </a:solidFill>
                <a:cs typeface="Times New Roman" pitchFamily="18" charset="0"/>
              </a:rPr>
              <a:t> </a:t>
            </a:r>
            <a:r>
              <a:rPr lang="en-GB" altLang="fi-FI" dirty="0" err="1">
                <a:solidFill>
                  <a:srgbClr val="000000"/>
                </a:solidFill>
                <a:cs typeface="Times New Roman" pitchFamily="18" charset="0"/>
              </a:rPr>
              <a:t>menetelmät</a:t>
            </a:r>
            <a:r>
              <a:rPr lang="en-GB" altLang="fi-FI" dirty="0">
                <a:solidFill>
                  <a:srgbClr val="000000"/>
                </a:solidFill>
                <a:cs typeface="Times New Roman" pitchFamily="18" charset="0"/>
              </a:rPr>
              <a:t> (</a:t>
            </a:r>
            <a:r>
              <a:rPr lang="en-GB" altLang="fi-FI" dirty="0" err="1">
                <a:solidFill>
                  <a:srgbClr val="000000"/>
                </a:solidFill>
                <a:cs typeface="Times New Roman" pitchFamily="18" charset="0"/>
              </a:rPr>
              <a:t>Mycometer</a:t>
            </a:r>
            <a:r>
              <a:rPr lang="en-GB" altLang="fi-FI" dirty="0">
                <a:solidFill>
                  <a:srgbClr val="000000"/>
                </a:solidFill>
                <a:cs typeface="Times New Roman" pitchFamily="18" charset="0"/>
              </a:rPr>
              <a:t>)</a:t>
            </a:r>
          </a:p>
          <a:p>
            <a:pPr fontAlgn="base">
              <a:spcBef>
                <a:spcPct val="35000"/>
              </a:spcBef>
              <a:spcAft>
                <a:spcPct val="0"/>
              </a:spcAft>
              <a:buFontTx/>
              <a:buChar char="•"/>
            </a:pPr>
            <a:r>
              <a:rPr lang="en-GB" altLang="fi-FI" dirty="0" err="1">
                <a:solidFill>
                  <a:srgbClr val="000000"/>
                </a:solidFill>
                <a:cs typeface="Times New Roman" pitchFamily="18" charset="0"/>
              </a:rPr>
              <a:t>Allergeenien</a:t>
            </a:r>
            <a:r>
              <a:rPr lang="en-GB" altLang="fi-FI" dirty="0">
                <a:solidFill>
                  <a:srgbClr val="000000"/>
                </a:solidFill>
                <a:cs typeface="Times New Roman" pitchFamily="18" charset="0"/>
              </a:rPr>
              <a:t> </a:t>
            </a:r>
            <a:r>
              <a:rPr lang="en-GB" altLang="fi-FI" dirty="0" err="1">
                <a:solidFill>
                  <a:srgbClr val="000000"/>
                </a:solidFill>
                <a:cs typeface="Times New Roman" pitchFamily="18" charset="0"/>
              </a:rPr>
              <a:t>immunokemialliset</a:t>
            </a:r>
            <a:r>
              <a:rPr lang="en-GB" altLang="fi-FI" dirty="0">
                <a:solidFill>
                  <a:srgbClr val="000000"/>
                </a:solidFill>
                <a:cs typeface="Times New Roman" pitchFamily="18" charset="0"/>
              </a:rPr>
              <a:t> </a:t>
            </a:r>
            <a:r>
              <a:rPr lang="en-GB" altLang="fi-FI" dirty="0" err="1">
                <a:solidFill>
                  <a:srgbClr val="000000"/>
                </a:solidFill>
                <a:cs typeface="Times New Roman" pitchFamily="18" charset="0"/>
              </a:rPr>
              <a:t>määritykset</a:t>
            </a:r>
            <a:endParaRPr lang="en-GB" altLang="fi-FI" dirty="0">
              <a:solidFill>
                <a:srgbClr val="000000"/>
              </a:solidFill>
              <a:cs typeface="Times New Roman" pitchFamily="18" charset="0"/>
            </a:endParaRPr>
          </a:p>
          <a:p>
            <a:pPr algn="ctr" fontAlgn="base">
              <a:spcBef>
                <a:spcPct val="35000"/>
              </a:spcBef>
              <a:spcAft>
                <a:spcPct val="0"/>
              </a:spcAft>
            </a:pPr>
            <a:r>
              <a:rPr lang="en-GB" altLang="fi-FI" dirty="0">
                <a:solidFill>
                  <a:srgbClr val="000000"/>
                </a:solidFill>
                <a:cs typeface="Times New Roman" pitchFamily="18" charset="0"/>
                <a:sym typeface="Wingdings" panose="05000000000000000000" pitchFamily="2" charset="2"/>
              </a:rPr>
              <a:t></a:t>
            </a:r>
            <a:r>
              <a:rPr lang="en-GB" altLang="fi-FI" dirty="0">
                <a:solidFill>
                  <a:srgbClr val="000000"/>
                </a:solidFill>
                <a:cs typeface="Times New Roman" pitchFamily="18" charset="0"/>
              </a:rPr>
              <a:t> </a:t>
            </a:r>
            <a:r>
              <a:rPr lang="en-GB" altLang="fi-FI" dirty="0" err="1">
                <a:solidFill>
                  <a:srgbClr val="000000"/>
                </a:solidFill>
                <a:cs typeface="Times New Roman" pitchFamily="18" charset="0"/>
              </a:rPr>
              <a:t>Mikään</a:t>
            </a:r>
            <a:r>
              <a:rPr lang="en-GB" altLang="fi-FI" dirty="0">
                <a:solidFill>
                  <a:srgbClr val="000000"/>
                </a:solidFill>
                <a:cs typeface="Times New Roman" pitchFamily="18" charset="0"/>
              </a:rPr>
              <a:t> </a:t>
            </a:r>
            <a:r>
              <a:rPr lang="en-GB" altLang="fi-FI" dirty="0" err="1">
                <a:solidFill>
                  <a:srgbClr val="000000"/>
                </a:solidFill>
                <a:cs typeface="Times New Roman" pitchFamily="18" charset="0"/>
              </a:rPr>
              <a:t>ei</a:t>
            </a:r>
            <a:r>
              <a:rPr lang="en-GB" altLang="fi-FI" dirty="0">
                <a:solidFill>
                  <a:srgbClr val="000000"/>
                </a:solidFill>
                <a:cs typeface="Times New Roman" pitchFamily="18" charset="0"/>
              </a:rPr>
              <a:t> </a:t>
            </a:r>
            <a:r>
              <a:rPr lang="en-GB" altLang="fi-FI" dirty="0" err="1">
                <a:solidFill>
                  <a:srgbClr val="000000"/>
                </a:solidFill>
                <a:cs typeface="Times New Roman" pitchFamily="18" charset="0"/>
              </a:rPr>
              <a:t>kuvaa</a:t>
            </a:r>
            <a:r>
              <a:rPr lang="en-GB" altLang="fi-FI" dirty="0">
                <a:solidFill>
                  <a:srgbClr val="000000"/>
                </a:solidFill>
                <a:cs typeface="Times New Roman" pitchFamily="18" charset="0"/>
              </a:rPr>
              <a:t> </a:t>
            </a:r>
            <a:r>
              <a:rPr lang="en-GB" altLang="fi-FI" dirty="0" err="1">
                <a:solidFill>
                  <a:srgbClr val="000000"/>
                </a:solidFill>
                <a:cs typeface="Times New Roman" pitchFamily="18" charset="0"/>
              </a:rPr>
              <a:t>täysin</a:t>
            </a:r>
            <a:r>
              <a:rPr lang="en-GB" altLang="fi-FI" dirty="0">
                <a:solidFill>
                  <a:srgbClr val="000000"/>
                </a:solidFill>
                <a:cs typeface="Times New Roman" pitchFamily="18" charset="0"/>
              </a:rPr>
              <a:t> </a:t>
            </a:r>
            <a:r>
              <a:rPr lang="en-GB" altLang="fi-FI" dirty="0" err="1">
                <a:solidFill>
                  <a:srgbClr val="000000"/>
                </a:solidFill>
                <a:cs typeface="Times New Roman" pitchFamily="18" charset="0"/>
              </a:rPr>
              <a:t>altistumista</a:t>
            </a:r>
            <a:r>
              <a:rPr lang="en-GB" altLang="fi-FI" dirty="0">
                <a:solidFill>
                  <a:srgbClr val="000000"/>
                </a:solidFill>
                <a:cs typeface="Times New Roman" pitchFamily="18" charset="0"/>
              </a:rPr>
              <a:t> </a:t>
            </a:r>
          </a:p>
        </p:txBody>
      </p:sp>
      <p:sp>
        <p:nvSpPr>
          <p:cNvPr id="57346" name="Date Placeholder 3"/>
          <p:cNvSpPr>
            <a:spLocks noGrp="1"/>
          </p:cNvSpPr>
          <p:nvPr>
            <p:ph type="dt" sz="half"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3E959FE3-BE77-421F-A507-3D9AF7F3A556}" type="datetime1">
              <a:rPr lang="fi-FI" altLang="fi-FI" smtClean="0">
                <a:solidFill>
                  <a:srgbClr val="FFFFFF"/>
                </a:solidFill>
              </a:rPr>
              <a:t>16.6.2016</a:t>
            </a:fld>
            <a:endParaRPr lang="fi-FI" altLang="fi-FI">
              <a:solidFill>
                <a:srgbClr val="FFFFFF"/>
              </a:solidFill>
            </a:endParaRPr>
          </a:p>
        </p:txBody>
      </p:sp>
      <p:sp>
        <p:nvSpPr>
          <p:cNvPr id="57348" name="Slide Number Placeholder 5"/>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21175F4D-1DDB-4F3C-A67B-9AF5E8113D1B}" type="slidenum">
              <a:rPr lang="fi-FI" altLang="fi-FI">
                <a:solidFill>
                  <a:srgbClr val="FFFFFF"/>
                </a:solidFill>
              </a:rPr>
              <a:pPr eaLnBrk="1" hangingPunct="1"/>
              <a:t>4</a:t>
            </a:fld>
            <a:endParaRPr lang="fi-FI" altLang="fi-FI">
              <a:solidFill>
                <a:srgbClr val="FFFFFF"/>
              </a:solidFill>
            </a:endParaRPr>
          </a:p>
        </p:txBody>
      </p:sp>
    </p:spTree>
    <p:extLst>
      <p:ext uri="{BB962C8B-B14F-4D97-AF65-F5344CB8AC3E}">
        <p14:creationId xmlns:p14="http://schemas.microsoft.com/office/powerpoint/2010/main" val="1564471202"/>
      </p:ext>
    </p:extLst>
  </p:cSld>
  <p:clrMapOvr>
    <a:masterClrMapping/>
  </p:clrMapOvr>
  <p:transition spd="med">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088" y="332656"/>
            <a:ext cx="7489824" cy="1079500"/>
          </a:xfrm>
        </p:spPr>
        <p:txBody>
          <a:bodyPr/>
          <a:lstStyle/>
          <a:p>
            <a:r>
              <a:rPr lang="fi-FI" dirty="0" err="1" smtClean="0">
                <a:solidFill>
                  <a:srgbClr val="44697D"/>
                </a:solidFill>
              </a:rPr>
              <a:t>qPCR</a:t>
            </a:r>
            <a:r>
              <a:rPr lang="fi-FI" dirty="0" smtClean="0">
                <a:solidFill>
                  <a:srgbClr val="44697D"/>
                </a:solidFill>
              </a:rPr>
              <a:t> </a:t>
            </a:r>
            <a:r>
              <a:rPr lang="fi-FI" dirty="0" smtClean="0">
                <a:solidFill>
                  <a:srgbClr val="44697D"/>
                </a:solidFill>
              </a:rPr>
              <a:t>-edut</a:t>
            </a:r>
            <a:endParaRPr lang="fi-FI" dirty="0">
              <a:solidFill>
                <a:srgbClr val="44697D"/>
              </a:solidFill>
            </a:endParaRPr>
          </a:p>
        </p:txBody>
      </p:sp>
      <p:sp>
        <p:nvSpPr>
          <p:cNvPr id="3" name="Content Placeholder 2"/>
          <p:cNvSpPr>
            <a:spLocks noGrp="1"/>
          </p:cNvSpPr>
          <p:nvPr>
            <p:ph idx="1"/>
          </p:nvPr>
        </p:nvSpPr>
        <p:spPr/>
        <p:txBody>
          <a:bodyPr>
            <a:normAutofit/>
          </a:bodyPr>
          <a:lstStyle/>
          <a:p>
            <a:r>
              <a:rPr lang="fi-FI" b="1" dirty="0" smtClean="0"/>
              <a:t>Nopea</a:t>
            </a:r>
            <a:r>
              <a:rPr lang="fi-FI" dirty="0" smtClean="0"/>
              <a:t> </a:t>
            </a:r>
            <a:r>
              <a:rPr lang="fi-FI" dirty="0" smtClean="0">
                <a:sym typeface="Wingdings" panose="05000000000000000000" pitchFamily="2" charset="2"/>
              </a:rPr>
              <a:t> </a:t>
            </a:r>
            <a:r>
              <a:rPr lang="fi-FI" dirty="0" err="1" smtClean="0"/>
              <a:t>qPCR-ajo</a:t>
            </a:r>
            <a:r>
              <a:rPr lang="fi-FI" dirty="0" smtClean="0"/>
              <a:t> 1-2h </a:t>
            </a:r>
            <a:endParaRPr lang="fi-FI" dirty="0"/>
          </a:p>
          <a:p>
            <a:pPr lvl="1"/>
            <a:r>
              <a:rPr lang="fi-FI" sz="2000" dirty="0" smtClean="0"/>
              <a:t>Vaatii kuitenkin esikäsittelyn: DNA-eristys, reaktion pipetointi </a:t>
            </a:r>
            <a:r>
              <a:rPr lang="fi-FI" sz="2000" dirty="0" smtClean="0">
                <a:sym typeface="Wingdings" panose="05000000000000000000" pitchFamily="2" charset="2"/>
              </a:rPr>
              <a:t> </a:t>
            </a:r>
            <a:r>
              <a:rPr lang="fi-FI" sz="2000" dirty="0" smtClean="0"/>
              <a:t>automatisoitavissa</a:t>
            </a:r>
          </a:p>
          <a:p>
            <a:r>
              <a:rPr lang="fi-FI" b="1" dirty="0" smtClean="0"/>
              <a:t>Herkkyys</a:t>
            </a:r>
            <a:r>
              <a:rPr lang="fi-FI" dirty="0" smtClean="0"/>
              <a:t> </a:t>
            </a:r>
            <a:r>
              <a:rPr lang="fi-FI" dirty="0" smtClean="0">
                <a:sym typeface="Wingdings" panose="05000000000000000000" pitchFamily="2" charset="2"/>
              </a:rPr>
              <a:t> </a:t>
            </a:r>
            <a:r>
              <a:rPr lang="fi-FI" dirty="0" smtClean="0"/>
              <a:t>Teoriassa jopa yhdestä solusta</a:t>
            </a:r>
          </a:p>
          <a:p>
            <a:r>
              <a:rPr lang="fi-FI" dirty="0" smtClean="0"/>
              <a:t>Hyvin </a:t>
            </a:r>
            <a:r>
              <a:rPr lang="fi-FI" dirty="0" err="1" smtClean="0"/>
              <a:t>validoituna</a:t>
            </a:r>
            <a:r>
              <a:rPr lang="fi-FI" dirty="0" smtClean="0"/>
              <a:t> henkilökunnalle kevyt; useat vaiheet automatisoitavissa</a:t>
            </a:r>
          </a:p>
          <a:p>
            <a:r>
              <a:rPr lang="fi-FI" dirty="0" smtClean="0"/>
              <a:t>Tunnistus ei perustu henkilökunnan kokemukseen ja ammattitaitoon; laite lukee fluoresenssin</a:t>
            </a:r>
          </a:p>
          <a:p>
            <a:r>
              <a:rPr lang="fi-FI" dirty="0" smtClean="0"/>
              <a:t>Useiden näytteiden analysointi yhtäaikaisesti</a:t>
            </a:r>
          </a:p>
          <a:p>
            <a:pPr lvl="1"/>
            <a:r>
              <a:rPr lang="fi-FI" sz="2000" dirty="0" smtClean="0"/>
              <a:t>96-levy tai 384-levyjen formaatit</a:t>
            </a:r>
            <a:endParaRPr lang="fi-FI" sz="2000" dirty="0"/>
          </a:p>
        </p:txBody>
      </p:sp>
      <p:sp>
        <p:nvSpPr>
          <p:cNvPr id="6" name="Slide Number Placeholder 5"/>
          <p:cNvSpPr>
            <a:spLocks noGrp="1"/>
          </p:cNvSpPr>
          <p:nvPr>
            <p:ph type="sldNum" sz="quarter" idx="12"/>
          </p:nvPr>
        </p:nvSpPr>
        <p:spPr/>
        <p:txBody>
          <a:bodyPr/>
          <a:lstStyle/>
          <a:p>
            <a:fld id="{75C47369-19E2-4791-B101-DB9661BC3DFB}" type="slidenum">
              <a:rPr lang="fi-FI" smtClean="0"/>
              <a:pPr/>
              <a:t>40</a:t>
            </a:fld>
            <a:endParaRPr lang="fi-FI"/>
          </a:p>
        </p:txBody>
      </p:sp>
    </p:spTree>
    <p:extLst>
      <p:ext uri="{BB962C8B-B14F-4D97-AF65-F5344CB8AC3E}">
        <p14:creationId xmlns:p14="http://schemas.microsoft.com/office/powerpoint/2010/main" val="2869361583"/>
      </p:ext>
    </p:extLst>
  </p:cSld>
  <p:clrMapOvr>
    <a:masterClrMapping/>
  </p:clrMapOvr>
  <p:transition spd="med">
    <p:wip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p:cNvSpPr>
            <a:spLocks noGrp="1" noChangeArrowheads="1"/>
          </p:cNvSpPr>
          <p:nvPr>
            <p:ph type="title"/>
          </p:nvPr>
        </p:nvSpPr>
        <p:spPr/>
        <p:txBody>
          <a:bodyPr>
            <a:normAutofit/>
          </a:bodyPr>
          <a:lstStyle/>
          <a:p>
            <a:pPr eaLnBrk="1" hangingPunct="1"/>
            <a:r>
              <a:rPr lang="en-GB" altLang="fi-FI" sz="2800" dirty="0" err="1" smtClean="0">
                <a:solidFill>
                  <a:srgbClr val="44697D"/>
                </a:solidFill>
                <a:cs typeface="Times New Roman" pitchFamily="18" charset="0"/>
              </a:rPr>
              <a:t>qPCR</a:t>
            </a:r>
            <a:r>
              <a:rPr lang="en-GB" altLang="fi-FI" sz="2800" dirty="0" smtClean="0">
                <a:solidFill>
                  <a:srgbClr val="44697D"/>
                </a:solidFill>
                <a:cs typeface="Times New Roman" pitchFamily="18" charset="0"/>
              </a:rPr>
              <a:t> </a:t>
            </a:r>
            <a:r>
              <a:rPr lang="en-GB" altLang="fi-FI" sz="2800" dirty="0" err="1" smtClean="0">
                <a:solidFill>
                  <a:srgbClr val="44697D"/>
                </a:solidFill>
                <a:cs typeface="Times New Roman" pitchFamily="18" charset="0"/>
              </a:rPr>
              <a:t>mikrobien</a:t>
            </a:r>
            <a:r>
              <a:rPr lang="en-GB" altLang="fi-FI" sz="2800" dirty="0" smtClean="0">
                <a:solidFill>
                  <a:srgbClr val="44697D"/>
                </a:solidFill>
                <a:cs typeface="Times New Roman" pitchFamily="18" charset="0"/>
              </a:rPr>
              <a:t> </a:t>
            </a:r>
            <a:r>
              <a:rPr lang="en-GB" altLang="fi-FI" sz="2800" dirty="0" err="1" smtClean="0">
                <a:solidFill>
                  <a:srgbClr val="44697D"/>
                </a:solidFill>
                <a:cs typeface="Times New Roman" pitchFamily="18" charset="0"/>
              </a:rPr>
              <a:t>mittaamisessa</a:t>
            </a:r>
            <a:r>
              <a:rPr lang="en-GB" altLang="fi-FI" sz="2800" dirty="0" smtClean="0">
                <a:solidFill>
                  <a:srgbClr val="44697D"/>
                </a:solidFill>
                <a:cs typeface="Times New Roman" pitchFamily="18" charset="0"/>
              </a:rPr>
              <a:t>  </a:t>
            </a:r>
            <a:r>
              <a:rPr lang="en-GB" altLang="fi-FI" sz="2800" dirty="0" smtClean="0">
                <a:solidFill>
                  <a:srgbClr val="44697D"/>
                </a:solidFill>
                <a:cs typeface="Times New Roman" pitchFamily="18" charset="0"/>
              </a:rPr>
              <a:t/>
            </a:r>
            <a:br>
              <a:rPr lang="en-GB" altLang="fi-FI" sz="2800" dirty="0" smtClean="0">
                <a:solidFill>
                  <a:srgbClr val="44697D"/>
                </a:solidFill>
                <a:cs typeface="Times New Roman" pitchFamily="18" charset="0"/>
              </a:rPr>
            </a:br>
            <a:r>
              <a:rPr lang="en-GB" altLang="fi-FI" sz="2800" dirty="0" err="1">
                <a:solidFill>
                  <a:srgbClr val="44697D"/>
                </a:solidFill>
                <a:cs typeface="Times New Roman" pitchFamily="18" charset="0"/>
              </a:rPr>
              <a:t>T</a:t>
            </a:r>
            <a:r>
              <a:rPr lang="en-GB" altLang="fi-FI" sz="2800" dirty="0" err="1" smtClean="0">
                <a:solidFill>
                  <a:srgbClr val="44697D"/>
                </a:solidFill>
                <a:cs typeface="Times New Roman" pitchFamily="18" charset="0"/>
              </a:rPr>
              <a:t>ekniset</a:t>
            </a:r>
            <a:r>
              <a:rPr lang="en-GB" altLang="fi-FI" sz="2800" dirty="0" smtClean="0">
                <a:solidFill>
                  <a:srgbClr val="44697D"/>
                </a:solidFill>
                <a:cs typeface="Times New Roman" pitchFamily="18" charset="0"/>
              </a:rPr>
              <a:t> </a:t>
            </a:r>
            <a:r>
              <a:rPr lang="en-GB" altLang="fi-FI" sz="2800" dirty="0" err="1" smtClean="0">
                <a:solidFill>
                  <a:srgbClr val="44697D"/>
                </a:solidFill>
                <a:cs typeface="Times New Roman" pitchFamily="18" charset="0"/>
              </a:rPr>
              <a:t>rajoitukset</a:t>
            </a:r>
            <a:endParaRPr lang="en-GB" altLang="fi-FI" sz="2800" dirty="0" smtClean="0">
              <a:solidFill>
                <a:srgbClr val="44697D"/>
              </a:solidFill>
              <a:cs typeface="Times New Roman" pitchFamily="18" charset="0"/>
            </a:endParaRPr>
          </a:p>
        </p:txBody>
      </p:sp>
      <p:sp>
        <p:nvSpPr>
          <p:cNvPr id="2" name="Sisällön paikkamerkki 1"/>
          <p:cNvSpPr>
            <a:spLocks noGrp="1"/>
          </p:cNvSpPr>
          <p:nvPr>
            <p:ph idx="1"/>
          </p:nvPr>
        </p:nvSpPr>
        <p:spPr/>
        <p:txBody>
          <a:bodyPr>
            <a:noAutofit/>
          </a:bodyPr>
          <a:lstStyle/>
          <a:p>
            <a:r>
              <a:rPr lang="fi-FI" sz="1400" dirty="0"/>
              <a:t>Hinta </a:t>
            </a:r>
          </a:p>
          <a:p>
            <a:pPr lvl="1"/>
            <a:r>
              <a:rPr lang="fi-FI" sz="1400" dirty="0"/>
              <a:t>Laitteisto (alkuinvestointi), osa reagensseista hinnakkaita</a:t>
            </a:r>
          </a:p>
          <a:p>
            <a:pPr lvl="1"/>
            <a:r>
              <a:rPr lang="fi-FI" sz="1400" dirty="0"/>
              <a:t>Vaatii erilliset tilat (</a:t>
            </a:r>
            <a:r>
              <a:rPr lang="fi-FI" sz="1400" dirty="0" err="1"/>
              <a:t>pre</a:t>
            </a:r>
            <a:r>
              <a:rPr lang="fi-FI" sz="1400" dirty="0"/>
              <a:t>-PCR, </a:t>
            </a:r>
            <a:r>
              <a:rPr lang="fi-FI" sz="1400" dirty="0" err="1"/>
              <a:t>post</a:t>
            </a:r>
            <a:r>
              <a:rPr lang="fi-FI" sz="1400" dirty="0"/>
              <a:t>-PCR)</a:t>
            </a:r>
          </a:p>
          <a:p>
            <a:r>
              <a:rPr lang="fi-FI" sz="1400" dirty="0"/>
              <a:t>Herkkyys</a:t>
            </a:r>
          </a:p>
          <a:p>
            <a:pPr lvl="1"/>
            <a:r>
              <a:rPr lang="fi-FI" sz="1400" dirty="0" err="1"/>
              <a:t>Detektiorajat</a:t>
            </a:r>
            <a:r>
              <a:rPr lang="fi-FI" sz="1400" dirty="0"/>
              <a:t> vaihtelevat eri sovellusten välillä</a:t>
            </a:r>
          </a:p>
          <a:p>
            <a:pPr lvl="1"/>
            <a:r>
              <a:rPr lang="fi-FI" sz="1400" dirty="0"/>
              <a:t>(Ilma)kontaminaatioriski</a:t>
            </a:r>
          </a:p>
          <a:p>
            <a:r>
              <a:rPr lang="fi-FI" sz="1400" dirty="0"/>
              <a:t>Pitää tietää, mitä etsii:</a:t>
            </a:r>
          </a:p>
          <a:p>
            <a:pPr lvl="1"/>
            <a:r>
              <a:rPr lang="fi-FI" sz="1400" dirty="0"/>
              <a:t>Alukkeiden spesifisyys</a:t>
            </a:r>
          </a:p>
          <a:p>
            <a:pPr lvl="1"/>
            <a:r>
              <a:rPr lang="fi-FI" sz="1400" dirty="0"/>
              <a:t>Validoinnit jokaiselle sovellukselle (alukeparille) erikseen</a:t>
            </a:r>
            <a:endParaRPr lang="fi-FI" altLang="fi-FI" sz="1400" dirty="0"/>
          </a:p>
          <a:p>
            <a:r>
              <a:rPr lang="fi-FI" altLang="fi-FI" sz="1400" dirty="0" err="1"/>
              <a:t>Assayt</a:t>
            </a:r>
            <a:r>
              <a:rPr lang="fi-FI" altLang="fi-FI" sz="1400" dirty="0"/>
              <a:t> voidaan suunnitella vain lajeille, joiden DNA- sekvenssi tunnetaan </a:t>
            </a:r>
            <a:r>
              <a:rPr lang="fi-FI" altLang="fi-FI" sz="1400" dirty="0">
                <a:sym typeface="Wingdings" pitchFamily="2" charset="2"/>
              </a:rPr>
              <a:t> ei voida käyttää kuvaamaan ei- tunnettuja lajeja näytteissä</a:t>
            </a:r>
          </a:p>
          <a:p>
            <a:r>
              <a:rPr lang="fi-FI" altLang="fi-FI" sz="1400" dirty="0" err="1">
                <a:sym typeface="Wingdings" pitchFamily="2" charset="2"/>
              </a:rPr>
              <a:t>Inhibiitio</a:t>
            </a:r>
            <a:endParaRPr lang="fi-FI" altLang="fi-FI" sz="1400" dirty="0">
              <a:sym typeface="Wingdings" pitchFamily="2" charset="2"/>
            </a:endParaRPr>
          </a:p>
          <a:p>
            <a:pPr lvl="1"/>
            <a:r>
              <a:rPr lang="fi-FI" altLang="fi-FI" sz="1200" dirty="0">
                <a:sym typeface="Wingdings" pitchFamily="2" charset="2"/>
              </a:rPr>
              <a:t>Negatiivikontrolli </a:t>
            </a:r>
            <a:r>
              <a:rPr lang="fi-FI" altLang="fi-FI" sz="1200" dirty="0" err="1"/>
              <a:t>background</a:t>
            </a:r>
            <a:r>
              <a:rPr lang="fi-FI" altLang="fi-FI" sz="1200" dirty="0"/>
              <a:t>-signaalin määrittämiseen ja kontaminaation kontrollointiin</a:t>
            </a:r>
          </a:p>
          <a:p>
            <a:pPr lvl="1"/>
            <a:r>
              <a:rPr lang="fi-FI" altLang="fi-FI" sz="1200" dirty="0"/>
              <a:t>Positiivinen sisäinen kontrolli korjaamaan yleistä PCR </a:t>
            </a:r>
            <a:r>
              <a:rPr lang="fi-FI" altLang="fi-FI" sz="1200" dirty="0" err="1"/>
              <a:t>inhibiitiota</a:t>
            </a:r>
            <a:endParaRPr lang="fi-FI" altLang="fi-FI" sz="1200" dirty="0"/>
          </a:p>
          <a:p>
            <a:r>
              <a:rPr lang="fi-FI" altLang="fi-FI" sz="1400" dirty="0" err="1"/>
              <a:t>Kvantitointi</a:t>
            </a:r>
            <a:r>
              <a:rPr lang="fi-FI" altLang="fi-FI" sz="1400" dirty="0"/>
              <a:t> ei aina täsmällistä, erityisesti jos </a:t>
            </a:r>
            <a:r>
              <a:rPr lang="fi-FI" altLang="fi-FI" sz="1400" dirty="0" err="1"/>
              <a:t>assayt</a:t>
            </a:r>
            <a:r>
              <a:rPr lang="fi-FI" altLang="fi-FI" sz="1400" dirty="0"/>
              <a:t> ovat ryhmäspesifisiä (</a:t>
            </a:r>
            <a:r>
              <a:rPr lang="fi-FI" altLang="fi-FI" sz="1400" dirty="0" err="1"/>
              <a:t>assay</a:t>
            </a:r>
            <a:r>
              <a:rPr lang="fi-FI" altLang="fi-FI" sz="1400" dirty="0"/>
              <a:t> ei toimi yhtä hyvin kaikille kohdemikrobeille</a:t>
            </a:r>
            <a:r>
              <a:rPr lang="fi-FI" altLang="fi-FI" sz="1400" dirty="0" smtClean="0"/>
              <a:t>)</a:t>
            </a:r>
            <a:endParaRPr lang="fi-FI" altLang="fi-FI" sz="1400" dirty="0"/>
          </a:p>
        </p:txBody>
      </p:sp>
      <p:sp>
        <p:nvSpPr>
          <p:cNvPr id="6" name="Slide Number Placeholder 4"/>
          <p:cNvSpPr>
            <a:spLocks noGrp="1"/>
          </p:cNvSpPr>
          <p:nvPr>
            <p:ph type="sldNum" sz="quarter" idx="12"/>
          </p:nvPr>
        </p:nvSpPr>
        <p:spPr/>
        <p:txBody>
          <a:bodyPr/>
          <a:lstStyle/>
          <a:p>
            <a:pPr>
              <a:defRPr/>
            </a:pPr>
            <a:fld id="{84B77497-CF59-4693-9239-732BAE17DB79}" type="slidenum">
              <a:rPr lang="fi-FI"/>
              <a:pPr>
                <a:defRPr/>
              </a:pPr>
              <a:t>41</a:t>
            </a:fld>
            <a:endParaRPr lang="fi-FI"/>
          </a:p>
        </p:txBody>
      </p:sp>
      <p:sp>
        <p:nvSpPr>
          <p:cNvPr id="26628" name="Rectangle 3"/>
          <p:cNvSpPr>
            <a:spLocks noChangeArrowheads="1"/>
          </p:cNvSpPr>
          <p:nvPr/>
        </p:nvSpPr>
        <p:spPr bwMode="auto">
          <a:xfrm>
            <a:off x="323850" y="1773238"/>
            <a:ext cx="867251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57188" indent="-357188" eaLnBrk="0" hangingPunct="0">
              <a:lnSpc>
                <a:spcPct val="85000"/>
              </a:lnSpc>
              <a:spcBef>
                <a:spcPct val="35000"/>
              </a:spcBef>
              <a:buClr>
                <a:schemeClr val="accent1"/>
              </a:buClr>
              <a:buChar char="•"/>
              <a:defRPr sz="2600">
                <a:solidFill>
                  <a:schemeClr val="tx1"/>
                </a:solidFill>
                <a:latin typeface="Arial" charset="0"/>
              </a:defRPr>
            </a:lvl1pPr>
            <a:lvl2pPr marL="742950" indent="-285750" eaLnBrk="0" hangingPunct="0">
              <a:lnSpc>
                <a:spcPct val="85000"/>
              </a:lnSpc>
              <a:spcBef>
                <a:spcPct val="25000"/>
              </a:spcBef>
              <a:buChar char="–"/>
              <a:defRPr sz="2400">
                <a:solidFill>
                  <a:schemeClr val="tx1"/>
                </a:solidFill>
                <a:latin typeface="Arial" charset="0"/>
              </a:defRPr>
            </a:lvl2pPr>
            <a:lvl3pPr marL="1143000" indent="-228600" eaLnBrk="0" hangingPunct="0">
              <a:lnSpc>
                <a:spcPct val="85000"/>
              </a:lnSpc>
              <a:spcBef>
                <a:spcPct val="25000"/>
              </a:spcBef>
              <a:buClr>
                <a:schemeClr val="accent1"/>
              </a:buClr>
              <a:buChar char="•"/>
              <a:defRPr sz="2200">
                <a:solidFill>
                  <a:schemeClr val="tx1"/>
                </a:solidFill>
                <a:latin typeface="Arial" charset="0"/>
              </a:defRPr>
            </a:lvl3pPr>
            <a:lvl4pPr marL="1600200" indent="-228600" eaLnBrk="0" hangingPunct="0">
              <a:lnSpc>
                <a:spcPct val="85000"/>
              </a:lnSpc>
              <a:spcBef>
                <a:spcPct val="25000"/>
              </a:spcBef>
              <a:buChar char="–"/>
              <a:defRPr sz="2200">
                <a:solidFill>
                  <a:schemeClr val="tx1"/>
                </a:solidFill>
                <a:latin typeface="Arial" charset="0"/>
              </a:defRPr>
            </a:lvl4pPr>
            <a:lvl5pPr marL="2057400" indent="-228600" eaLnBrk="0" hangingPunct="0">
              <a:lnSpc>
                <a:spcPct val="85000"/>
              </a:lnSpc>
              <a:spcBef>
                <a:spcPct val="25000"/>
              </a:spcBef>
              <a:buChar char="»"/>
              <a:defRPr sz="2200">
                <a:solidFill>
                  <a:schemeClr val="tx1"/>
                </a:solidFill>
                <a:latin typeface="Arial" charset="0"/>
              </a:defRPr>
            </a:lvl5pPr>
            <a:lvl6pPr marL="2514600" indent="-228600" eaLnBrk="0" fontAlgn="base" hangingPunct="0">
              <a:lnSpc>
                <a:spcPct val="85000"/>
              </a:lnSpc>
              <a:spcBef>
                <a:spcPct val="25000"/>
              </a:spcBef>
              <a:spcAft>
                <a:spcPct val="0"/>
              </a:spcAft>
              <a:buChar char="»"/>
              <a:defRPr sz="2200">
                <a:solidFill>
                  <a:schemeClr val="tx1"/>
                </a:solidFill>
                <a:latin typeface="Arial" charset="0"/>
              </a:defRPr>
            </a:lvl6pPr>
            <a:lvl7pPr marL="2971800" indent="-228600" eaLnBrk="0" fontAlgn="base" hangingPunct="0">
              <a:lnSpc>
                <a:spcPct val="85000"/>
              </a:lnSpc>
              <a:spcBef>
                <a:spcPct val="25000"/>
              </a:spcBef>
              <a:spcAft>
                <a:spcPct val="0"/>
              </a:spcAft>
              <a:buChar char="»"/>
              <a:defRPr sz="2200">
                <a:solidFill>
                  <a:schemeClr val="tx1"/>
                </a:solidFill>
                <a:latin typeface="Arial" charset="0"/>
              </a:defRPr>
            </a:lvl7pPr>
            <a:lvl8pPr marL="3429000" indent="-228600" eaLnBrk="0" fontAlgn="base" hangingPunct="0">
              <a:lnSpc>
                <a:spcPct val="85000"/>
              </a:lnSpc>
              <a:spcBef>
                <a:spcPct val="25000"/>
              </a:spcBef>
              <a:spcAft>
                <a:spcPct val="0"/>
              </a:spcAft>
              <a:buChar char="»"/>
              <a:defRPr sz="2200">
                <a:solidFill>
                  <a:schemeClr val="tx1"/>
                </a:solidFill>
                <a:latin typeface="Arial" charset="0"/>
              </a:defRPr>
            </a:lvl8pPr>
            <a:lvl9pPr marL="3886200" indent="-228600" eaLnBrk="0" fontAlgn="base" hangingPunct="0">
              <a:lnSpc>
                <a:spcPct val="85000"/>
              </a:lnSpc>
              <a:spcBef>
                <a:spcPct val="25000"/>
              </a:spcBef>
              <a:spcAft>
                <a:spcPct val="0"/>
              </a:spcAft>
              <a:buChar char="»"/>
              <a:defRPr sz="2200">
                <a:solidFill>
                  <a:schemeClr val="tx1"/>
                </a:solidFill>
                <a:latin typeface="Arial" charset="0"/>
              </a:defRPr>
            </a:lvl9pPr>
          </a:lstStyle>
          <a:p>
            <a:pPr eaLnBrk="1" hangingPunct="1">
              <a:buFontTx/>
              <a:buNone/>
            </a:pPr>
            <a:r>
              <a:rPr lang="en-GB" altLang="fi-FI" sz="2400">
                <a:solidFill>
                  <a:schemeClr val="accent1"/>
                </a:solidFill>
                <a:latin typeface="Calibri" pitchFamily="34" charset="0"/>
                <a:cs typeface="Times New Roman" pitchFamily="18" charset="0"/>
              </a:rPr>
              <a:t>	</a:t>
            </a:r>
            <a:endParaRPr lang="fi-FI" altLang="fi-FI" sz="2400">
              <a:solidFill>
                <a:schemeClr val="accent1"/>
              </a:solidFill>
              <a:latin typeface="Calibri" pitchFamily="34" charset="0"/>
            </a:endParaRPr>
          </a:p>
        </p:txBody>
      </p:sp>
    </p:spTree>
    <p:extLst>
      <p:ext uri="{BB962C8B-B14F-4D97-AF65-F5344CB8AC3E}">
        <p14:creationId xmlns:p14="http://schemas.microsoft.com/office/powerpoint/2010/main" val="42741181"/>
      </p:ext>
    </p:extLst>
  </p:cSld>
  <p:clrMapOvr>
    <a:masterClrMapping/>
  </p:clrMapOvr>
  <p:transition spd="med">
    <p:wip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err="1">
                <a:solidFill>
                  <a:srgbClr val="44697D"/>
                </a:solidFill>
              </a:rPr>
              <a:t>qPCR</a:t>
            </a:r>
            <a:r>
              <a:rPr lang="fi-FI" dirty="0">
                <a:solidFill>
                  <a:srgbClr val="44697D"/>
                </a:solidFill>
              </a:rPr>
              <a:t> - </a:t>
            </a:r>
            <a:r>
              <a:rPr lang="fi-FI" dirty="0" smtClean="0">
                <a:solidFill>
                  <a:srgbClr val="44697D"/>
                </a:solidFill>
              </a:rPr>
              <a:t>heikkoudet</a:t>
            </a:r>
            <a:endParaRPr lang="fi-FI" dirty="0">
              <a:solidFill>
                <a:srgbClr val="44697D"/>
              </a:solidFill>
            </a:endParaRPr>
          </a:p>
        </p:txBody>
      </p:sp>
      <p:sp>
        <p:nvSpPr>
          <p:cNvPr id="3" name="Content Placeholder 2"/>
          <p:cNvSpPr>
            <a:spLocks noGrp="1"/>
          </p:cNvSpPr>
          <p:nvPr>
            <p:ph idx="1"/>
          </p:nvPr>
        </p:nvSpPr>
        <p:spPr/>
        <p:txBody>
          <a:bodyPr>
            <a:normAutofit/>
          </a:bodyPr>
          <a:lstStyle/>
          <a:p>
            <a:r>
              <a:rPr lang="fi-FI" dirty="0" smtClean="0"/>
              <a:t>Hinta </a:t>
            </a:r>
          </a:p>
          <a:p>
            <a:pPr lvl="1"/>
            <a:r>
              <a:rPr lang="fi-FI" dirty="0" smtClean="0"/>
              <a:t>Laitteisto (alkuinvestointi), osa reagensseista hinnakkaita</a:t>
            </a:r>
          </a:p>
          <a:p>
            <a:pPr lvl="1"/>
            <a:r>
              <a:rPr lang="fi-FI" dirty="0" smtClean="0"/>
              <a:t>Vaatii erilliset tilat (</a:t>
            </a:r>
            <a:r>
              <a:rPr lang="fi-FI" dirty="0" err="1" smtClean="0"/>
              <a:t>pre-PCR</a:t>
            </a:r>
            <a:r>
              <a:rPr lang="fi-FI" dirty="0" smtClean="0"/>
              <a:t>, </a:t>
            </a:r>
            <a:r>
              <a:rPr lang="fi-FI" dirty="0" err="1" smtClean="0"/>
              <a:t>post-PCR</a:t>
            </a:r>
            <a:r>
              <a:rPr lang="fi-FI" dirty="0" smtClean="0"/>
              <a:t>)</a:t>
            </a:r>
          </a:p>
          <a:p>
            <a:r>
              <a:rPr lang="fi-FI" dirty="0" smtClean="0"/>
              <a:t>Herkkyys</a:t>
            </a:r>
          </a:p>
          <a:p>
            <a:pPr lvl="1"/>
            <a:r>
              <a:rPr lang="fi-FI" dirty="0" err="1" smtClean="0"/>
              <a:t>Detektiorajat</a:t>
            </a:r>
            <a:r>
              <a:rPr lang="fi-FI" dirty="0" smtClean="0"/>
              <a:t> vaihtelee eri sovellusten välillä</a:t>
            </a:r>
          </a:p>
          <a:p>
            <a:pPr lvl="1"/>
            <a:r>
              <a:rPr lang="fi-FI" dirty="0" smtClean="0"/>
              <a:t>(Ilma</a:t>
            </a:r>
            <a:r>
              <a:rPr lang="fi-FI" dirty="0" smtClean="0"/>
              <a:t>) kontaminaatioriski</a:t>
            </a:r>
            <a:endParaRPr lang="fi-FI" dirty="0" smtClean="0"/>
          </a:p>
          <a:p>
            <a:r>
              <a:rPr lang="fi-FI" dirty="0" smtClean="0"/>
              <a:t>Pitää tietää, mitä etsii </a:t>
            </a:r>
          </a:p>
          <a:p>
            <a:pPr lvl="1"/>
            <a:r>
              <a:rPr lang="fi-FI" dirty="0" smtClean="0"/>
              <a:t>Alukkeiden spesifisyys</a:t>
            </a:r>
          </a:p>
          <a:p>
            <a:pPr lvl="1"/>
            <a:r>
              <a:rPr lang="fi-FI" dirty="0" err="1" smtClean="0"/>
              <a:t>Validoinnit</a:t>
            </a:r>
            <a:r>
              <a:rPr lang="fi-FI" dirty="0" smtClean="0"/>
              <a:t> jokaiselle sovellukselle (alukeparille) erikseen</a:t>
            </a:r>
          </a:p>
        </p:txBody>
      </p:sp>
      <p:sp>
        <p:nvSpPr>
          <p:cNvPr id="6" name="Slide Number Placeholder 5"/>
          <p:cNvSpPr>
            <a:spLocks noGrp="1"/>
          </p:cNvSpPr>
          <p:nvPr>
            <p:ph type="sldNum" sz="quarter" idx="12"/>
          </p:nvPr>
        </p:nvSpPr>
        <p:spPr/>
        <p:txBody>
          <a:bodyPr/>
          <a:lstStyle/>
          <a:p>
            <a:fld id="{75C47369-19E2-4791-B101-DB9661BC3DFB}" type="slidenum">
              <a:rPr lang="fi-FI" smtClean="0"/>
              <a:pPr/>
              <a:t>42</a:t>
            </a:fld>
            <a:endParaRPr lang="fi-FI"/>
          </a:p>
        </p:txBody>
      </p:sp>
    </p:spTree>
    <p:extLst>
      <p:ext uri="{BB962C8B-B14F-4D97-AF65-F5344CB8AC3E}">
        <p14:creationId xmlns:p14="http://schemas.microsoft.com/office/powerpoint/2010/main" val="15081814"/>
      </p:ext>
    </p:extLst>
  </p:cSld>
  <p:clrMapOvr>
    <a:masterClrMapping/>
  </p:clrMapOvr>
  <p:transition spd="med">
    <p:wip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smtClean="0">
                <a:solidFill>
                  <a:srgbClr val="44697D"/>
                </a:solidFill>
              </a:rPr>
              <a:t>Yleistä huomioitavaa näytteiden analysoinnissa </a:t>
            </a:r>
            <a:r>
              <a:rPr lang="fi-FI" dirty="0" err="1" smtClean="0">
                <a:solidFill>
                  <a:srgbClr val="44697D"/>
                </a:solidFill>
              </a:rPr>
              <a:t>qPCR:llä</a:t>
            </a:r>
            <a:endParaRPr lang="fi-FI" dirty="0">
              <a:solidFill>
                <a:srgbClr val="44697D"/>
              </a:solidFill>
            </a:endParaRPr>
          </a:p>
        </p:txBody>
      </p:sp>
      <p:sp>
        <p:nvSpPr>
          <p:cNvPr id="3" name="Content Placeholder 2"/>
          <p:cNvSpPr>
            <a:spLocks noGrp="1"/>
          </p:cNvSpPr>
          <p:nvPr>
            <p:ph idx="1"/>
          </p:nvPr>
        </p:nvSpPr>
        <p:spPr/>
        <p:txBody>
          <a:bodyPr/>
          <a:lstStyle/>
          <a:p>
            <a:r>
              <a:rPr lang="fi-FI" dirty="0" smtClean="0"/>
              <a:t>Näytteen edustavuus</a:t>
            </a:r>
          </a:p>
          <a:p>
            <a:r>
              <a:rPr lang="fi-FI" dirty="0" smtClean="0"/>
              <a:t>Näytteen käsittely</a:t>
            </a:r>
          </a:p>
          <a:p>
            <a:pPr lvl="1"/>
            <a:r>
              <a:rPr lang="fi-FI" dirty="0" smtClean="0"/>
              <a:t>Esikäsittely (materiaalinäyte, ilmanäyte)</a:t>
            </a:r>
          </a:p>
          <a:p>
            <a:pPr lvl="1"/>
            <a:r>
              <a:rPr lang="fi-FI" dirty="0" smtClean="0"/>
              <a:t>DNA-eristysmenetelmä</a:t>
            </a:r>
          </a:p>
          <a:p>
            <a:r>
              <a:rPr lang="fi-FI" dirty="0" err="1" smtClean="0"/>
              <a:t>Inhibiitio</a:t>
            </a:r>
            <a:endParaRPr lang="fi-FI" dirty="0" smtClean="0"/>
          </a:p>
          <a:p>
            <a:pPr lvl="1"/>
            <a:r>
              <a:rPr lang="fi-FI" dirty="0" smtClean="0"/>
              <a:t>Materiaalinäyte usein orgaanista ainetta</a:t>
            </a:r>
          </a:p>
          <a:p>
            <a:pPr lvl="1"/>
            <a:r>
              <a:rPr lang="fi-FI" dirty="0"/>
              <a:t>Väärä </a:t>
            </a:r>
            <a:r>
              <a:rPr lang="fi-FI" dirty="0" smtClean="0"/>
              <a:t>negatiivinen</a:t>
            </a:r>
          </a:p>
          <a:p>
            <a:pPr lvl="1"/>
            <a:r>
              <a:rPr lang="fi-FI" dirty="0" smtClean="0"/>
              <a:t>Sisäinen standardi kontrolloi</a:t>
            </a:r>
          </a:p>
          <a:p>
            <a:r>
              <a:rPr lang="fi-FI" dirty="0" smtClean="0"/>
              <a:t>Polymeraasientsyymit bakteeripohjaisia</a:t>
            </a:r>
          </a:p>
          <a:p>
            <a:pPr lvl="1"/>
            <a:r>
              <a:rPr lang="fi-FI" dirty="0" smtClean="0"/>
              <a:t>Väärä positiivinen signaali bakteerianalyyseiss</a:t>
            </a:r>
            <a:r>
              <a:rPr lang="fi-FI" dirty="0"/>
              <a:t>ä</a:t>
            </a:r>
            <a:endParaRPr lang="fi-FI" dirty="0" smtClean="0"/>
          </a:p>
          <a:p>
            <a:pPr marL="360362" lvl="1" indent="0">
              <a:buNone/>
            </a:pPr>
            <a:endParaRPr lang="fi-FI" dirty="0" smtClean="0"/>
          </a:p>
        </p:txBody>
      </p:sp>
      <p:sp>
        <p:nvSpPr>
          <p:cNvPr id="6" name="Slide Number Placeholder 5"/>
          <p:cNvSpPr>
            <a:spLocks noGrp="1"/>
          </p:cNvSpPr>
          <p:nvPr>
            <p:ph type="sldNum" sz="quarter" idx="12"/>
          </p:nvPr>
        </p:nvSpPr>
        <p:spPr/>
        <p:txBody>
          <a:bodyPr/>
          <a:lstStyle/>
          <a:p>
            <a:fld id="{75C47369-19E2-4791-B101-DB9661BC3DFB}" type="slidenum">
              <a:rPr lang="fi-FI" smtClean="0"/>
              <a:pPr/>
              <a:t>43</a:t>
            </a:fld>
            <a:endParaRPr lang="fi-FI"/>
          </a:p>
        </p:txBody>
      </p:sp>
    </p:spTree>
    <p:extLst>
      <p:ext uri="{BB962C8B-B14F-4D97-AF65-F5344CB8AC3E}">
        <p14:creationId xmlns:p14="http://schemas.microsoft.com/office/powerpoint/2010/main" val="1924948120"/>
      </p:ext>
    </p:extLst>
  </p:cSld>
  <p:clrMapOvr>
    <a:masterClrMapping/>
  </p:clrMapOvr>
  <p:transition spd="med">
    <p:wip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err="1" smtClean="0">
                <a:solidFill>
                  <a:srgbClr val="44697D"/>
                </a:solidFill>
              </a:rPr>
              <a:t>qPCR</a:t>
            </a:r>
            <a:r>
              <a:rPr lang="fi-FI" dirty="0" smtClean="0">
                <a:solidFill>
                  <a:srgbClr val="44697D"/>
                </a:solidFill>
              </a:rPr>
              <a:t> menetelmän </a:t>
            </a:r>
            <a:r>
              <a:rPr lang="fi-FI" dirty="0" err="1" smtClean="0">
                <a:solidFill>
                  <a:srgbClr val="44697D"/>
                </a:solidFill>
              </a:rPr>
              <a:t>validointi</a:t>
            </a:r>
            <a:endParaRPr lang="fi-FI" dirty="0">
              <a:solidFill>
                <a:srgbClr val="44697D"/>
              </a:solidFill>
            </a:endParaRPr>
          </a:p>
        </p:txBody>
      </p:sp>
      <p:sp>
        <p:nvSpPr>
          <p:cNvPr id="3" name="Content Placeholder 2"/>
          <p:cNvSpPr>
            <a:spLocks noGrp="1"/>
          </p:cNvSpPr>
          <p:nvPr>
            <p:ph idx="1"/>
          </p:nvPr>
        </p:nvSpPr>
        <p:spPr/>
        <p:txBody>
          <a:bodyPr/>
          <a:lstStyle/>
          <a:p>
            <a:r>
              <a:rPr lang="fi-FI" dirty="0" smtClean="0"/>
              <a:t>Spesifisyys</a:t>
            </a:r>
          </a:p>
          <a:p>
            <a:pPr lvl="1"/>
            <a:r>
              <a:rPr lang="fi-FI" dirty="0" smtClean="0"/>
              <a:t>Mitä etsitään? Mittaako menetelmä juuri tätä?</a:t>
            </a:r>
          </a:p>
          <a:p>
            <a:pPr lvl="1"/>
            <a:r>
              <a:rPr lang="fi-FI" dirty="0" smtClean="0"/>
              <a:t>Alukkeiden spesifisyys testattava teoriassa ja käytännössä</a:t>
            </a:r>
          </a:p>
          <a:p>
            <a:r>
              <a:rPr lang="fi-FI" dirty="0" smtClean="0"/>
              <a:t>Herkkyys</a:t>
            </a:r>
          </a:p>
          <a:p>
            <a:r>
              <a:rPr lang="fi-FI" dirty="0" smtClean="0"/>
              <a:t>Oikeellisuus</a:t>
            </a:r>
          </a:p>
          <a:p>
            <a:pPr lvl="1"/>
            <a:r>
              <a:rPr lang="fi-FI" dirty="0" smtClean="0"/>
              <a:t>Väärät positiiviset</a:t>
            </a:r>
          </a:p>
          <a:p>
            <a:pPr lvl="1"/>
            <a:r>
              <a:rPr lang="fi-FI" dirty="0" smtClean="0"/>
              <a:t>Väärät negatiiviset</a:t>
            </a:r>
          </a:p>
          <a:p>
            <a:r>
              <a:rPr lang="fi-FI" dirty="0" smtClean="0"/>
              <a:t>Toistettavuus</a:t>
            </a:r>
          </a:p>
          <a:p>
            <a:pPr lvl="1"/>
            <a:r>
              <a:rPr lang="fi-FI" dirty="0" err="1" smtClean="0"/>
              <a:t>qPCR-analyysiä</a:t>
            </a:r>
            <a:r>
              <a:rPr lang="fi-FI" dirty="0" smtClean="0"/>
              <a:t> edeltävien vaiheiden toistettavuus:</a:t>
            </a:r>
          </a:p>
          <a:p>
            <a:pPr lvl="2"/>
            <a:r>
              <a:rPr lang="fi-FI" dirty="0" smtClean="0"/>
              <a:t>DNA-eristysmenetelmä</a:t>
            </a:r>
          </a:p>
          <a:p>
            <a:pPr lvl="2"/>
            <a:r>
              <a:rPr lang="fi-FI" dirty="0" smtClean="0"/>
              <a:t>Pipetointi, näyte, </a:t>
            </a:r>
            <a:r>
              <a:rPr lang="fi-FI" dirty="0" err="1" smtClean="0"/>
              <a:t>jne</a:t>
            </a:r>
            <a:endParaRPr lang="fi-FI" dirty="0" smtClean="0"/>
          </a:p>
          <a:p>
            <a:pPr lvl="1"/>
            <a:r>
              <a:rPr lang="fi-FI" dirty="0" err="1"/>
              <a:t>qPCR-menetelmän</a:t>
            </a:r>
            <a:r>
              <a:rPr lang="fi-FI" dirty="0"/>
              <a:t> toistettavuus</a:t>
            </a:r>
          </a:p>
          <a:p>
            <a:pPr marL="625475" lvl="2" indent="0">
              <a:buNone/>
            </a:pPr>
            <a:endParaRPr lang="fi-FI" dirty="0" smtClean="0"/>
          </a:p>
        </p:txBody>
      </p:sp>
      <p:sp>
        <p:nvSpPr>
          <p:cNvPr id="6" name="Slide Number Placeholder 5"/>
          <p:cNvSpPr>
            <a:spLocks noGrp="1"/>
          </p:cNvSpPr>
          <p:nvPr>
            <p:ph type="sldNum" sz="quarter" idx="12"/>
          </p:nvPr>
        </p:nvSpPr>
        <p:spPr/>
        <p:txBody>
          <a:bodyPr/>
          <a:lstStyle/>
          <a:p>
            <a:fld id="{75C47369-19E2-4791-B101-DB9661BC3DFB}" type="slidenum">
              <a:rPr lang="fi-FI" smtClean="0"/>
              <a:pPr/>
              <a:t>44</a:t>
            </a:fld>
            <a:endParaRPr lang="fi-FI"/>
          </a:p>
        </p:txBody>
      </p:sp>
    </p:spTree>
    <p:extLst>
      <p:ext uri="{BB962C8B-B14F-4D97-AF65-F5344CB8AC3E}">
        <p14:creationId xmlns:p14="http://schemas.microsoft.com/office/powerpoint/2010/main" val="1402570771"/>
      </p:ext>
    </p:extLst>
  </p:cSld>
  <p:clrMapOvr>
    <a:masterClrMapping/>
  </p:clrMapOvr>
  <p:transition spd="med">
    <p:wip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smtClean="0">
                <a:solidFill>
                  <a:srgbClr val="44697D"/>
                </a:solidFill>
              </a:rPr>
              <a:t>Mikrobivaurion toteaminen </a:t>
            </a:r>
            <a:r>
              <a:rPr lang="fi-FI" dirty="0" err="1" smtClean="0">
                <a:solidFill>
                  <a:srgbClr val="44697D"/>
                </a:solidFill>
              </a:rPr>
              <a:t>qPCR:lla</a:t>
            </a:r>
            <a:endParaRPr lang="fi-FI" dirty="0">
              <a:solidFill>
                <a:srgbClr val="44697D"/>
              </a:solidFill>
            </a:endParaRPr>
          </a:p>
        </p:txBody>
      </p:sp>
      <p:sp>
        <p:nvSpPr>
          <p:cNvPr id="3" name="Content Placeholder 2"/>
          <p:cNvSpPr>
            <a:spLocks noGrp="1"/>
          </p:cNvSpPr>
          <p:nvPr>
            <p:ph idx="1"/>
          </p:nvPr>
        </p:nvSpPr>
        <p:spPr/>
        <p:txBody>
          <a:bodyPr>
            <a:normAutofit/>
          </a:bodyPr>
          <a:lstStyle/>
          <a:p>
            <a:pPr marL="0" indent="0">
              <a:lnSpc>
                <a:spcPct val="100000"/>
              </a:lnSpc>
              <a:buNone/>
            </a:pPr>
            <a:r>
              <a:rPr lang="fi-FI" sz="1800" b="1" dirty="0" smtClean="0">
                <a:solidFill>
                  <a:srgbClr val="44697D"/>
                </a:solidFill>
              </a:rPr>
              <a:t>Mitä etsitään?</a:t>
            </a:r>
          </a:p>
          <a:p>
            <a:pPr>
              <a:lnSpc>
                <a:spcPct val="100000"/>
              </a:lnSpc>
            </a:pPr>
            <a:r>
              <a:rPr lang="fi-FI" sz="1800" dirty="0" smtClean="0"/>
              <a:t>Kokonaismikrobipitoisuus</a:t>
            </a:r>
          </a:p>
          <a:p>
            <a:pPr lvl="1">
              <a:lnSpc>
                <a:spcPct val="100000"/>
              </a:lnSpc>
            </a:pPr>
            <a:r>
              <a:rPr lang="fi-FI" sz="1600" dirty="0" smtClean="0"/>
              <a:t>Lupaava; kertoo kokonaispitoisuuden näytteessä</a:t>
            </a:r>
          </a:p>
          <a:p>
            <a:pPr lvl="1">
              <a:lnSpc>
                <a:spcPct val="100000"/>
              </a:lnSpc>
            </a:pPr>
            <a:r>
              <a:rPr lang="fi-FI" sz="1600" dirty="0"/>
              <a:t>S</a:t>
            </a:r>
            <a:r>
              <a:rPr lang="fi-FI" sz="1600" dirty="0" smtClean="0"/>
              <a:t>ienet ja bakteerit erikseen</a:t>
            </a:r>
            <a:endParaRPr lang="fi-FI" sz="1600" dirty="0"/>
          </a:p>
          <a:p>
            <a:pPr>
              <a:lnSpc>
                <a:spcPct val="100000"/>
              </a:lnSpc>
            </a:pPr>
            <a:r>
              <a:rPr lang="fi-FI" sz="1800" dirty="0" smtClean="0"/>
              <a:t>Indikaattorilajit</a:t>
            </a:r>
          </a:p>
          <a:p>
            <a:pPr lvl="1">
              <a:lnSpc>
                <a:spcPct val="100000"/>
              </a:lnSpc>
            </a:pPr>
            <a:r>
              <a:rPr lang="fi-FI" sz="1600" dirty="0" smtClean="0"/>
              <a:t>Kokemukset ei kovin lupaavia: ei aina havaita </a:t>
            </a:r>
            <a:r>
              <a:rPr lang="fi-FI" sz="1600" dirty="0" err="1" smtClean="0"/>
              <a:t>qPCR:lla</a:t>
            </a:r>
            <a:r>
              <a:rPr lang="fi-FI" sz="1600" dirty="0" smtClean="0"/>
              <a:t>, vaikka olisi viljelyllä havaittu</a:t>
            </a:r>
          </a:p>
          <a:p>
            <a:pPr lvl="2">
              <a:lnSpc>
                <a:spcPct val="100000"/>
              </a:lnSpc>
            </a:pPr>
            <a:r>
              <a:rPr lang="fi-FI" sz="1400" dirty="0" smtClean="0"/>
              <a:t>Saatetaan etsiä eri asiaa (</a:t>
            </a:r>
            <a:r>
              <a:rPr lang="fi-FI" sz="1400" i="1" dirty="0" err="1" smtClean="0"/>
              <a:t>Acremonium</a:t>
            </a:r>
            <a:r>
              <a:rPr lang="fi-FI" sz="1400" i="1" dirty="0" smtClean="0"/>
              <a:t> </a:t>
            </a:r>
            <a:r>
              <a:rPr lang="fi-FI" sz="1400" i="1" dirty="0" err="1" smtClean="0"/>
              <a:t>sp</a:t>
            </a:r>
            <a:r>
              <a:rPr lang="fi-FI" sz="1400" i="1" dirty="0" smtClean="0"/>
              <a:t>.</a:t>
            </a:r>
            <a:r>
              <a:rPr lang="fi-FI" sz="1400" dirty="0" smtClean="0"/>
              <a:t> vs. </a:t>
            </a:r>
            <a:r>
              <a:rPr lang="fi-FI" sz="1400" i="1" dirty="0" err="1" smtClean="0"/>
              <a:t>Acremonium</a:t>
            </a:r>
            <a:r>
              <a:rPr lang="fi-FI" sz="1400" i="1" dirty="0" smtClean="0"/>
              <a:t> </a:t>
            </a:r>
            <a:r>
              <a:rPr lang="fi-FI" sz="1400" i="1" dirty="0" err="1" smtClean="0"/>
              <a:t>strictum</a:t>
            </a:r>
            <a:r>
              <a:rPr lang="fi-FI" sz="1400" dirty="0" smtClean="0"/>
              <a:t>)</a:t>
            </a:r>
          </a:p>
          <a:p>
            <a:pPr lvl="2">
              <a:lnSpc>
                <a:spcPct val="100000"/>
              </a:lnSpc>
            </a:pPr>
            <a:r>
              <a:rPr lang="fi-FI" sz="1400" dirty="0" smtClean="0"/>
              <a:t>Indikaattorilajien historia perustuu viljelyllä havaittuihin lajeihin</a:t>
            </a:r>
          </a:p>
          <a:p>
            <a:pPr lvl="2">
              <a:lnSpc>
                <a:spcPct val="100000"/>
              </a:lnSpc>
            </a:pPr>
            <a:r>
              <a:rPr lang="fi-FI" sz="1400" dirty="0" smtClean="0"/>
              <a:t>Mitkä lajit todellisuudessa indikaattoreita kosteusvauriolle: </a:t>
            </a:r>
            <a:r>
              <a:rPr lang="fi-FI" sz="1400" dirty="0" err="1" smtClean="0"/>
              <a:t>Pyrosekvensointi</a:t>
            </a:r>
            <a:r>
              <a:rPr lang="fi-FI" sz="1400" dirty="0" smtClean="0"/>
              <a:t>?</a:t>
            </a:r>
          </a:p>
          <a:p>
            <a:pPr lvl="1">
              <a:lnSpc>
                <a:spcPct val="100000"/>
              </a:lnSpc>
            </a:pPr>
            <a:r>
              <a:rPr lang="fi-FI" sz="1600" dirty="0" smtClean="0"/>
              <a:t>Useiden indikaattorilajien analysointi = useita </a:t>
            </a:r>
            <a:r>
              <a:rPr lang="fi-FI" sz="1600" dirty="0" err="1" smtClean="0"/>
              <a:t>qPCR-analyysejä</a:t>
            </a:r>
            <a:endParaRPr lang="fi-FI" sz="1600" dirty="0" smtClean="0"/>
          </a:p>
          <a:p>
            <a:pPr lvl="3">
              <a:lnSpc>
                <a:spcPct val="100000"/>
              </a:lnSpc>
            </a:pPr>
            <a:endParaRPr lang="fi-FI" sz="1200" dirty="0"/>
          </a:p>
          <a:p>
            <a:pPr marL="0" indent="0">
              <a:lnSpc>
                <a:spcPct val="100000"/>
              </a:lnSpc>
              <a:buNone/>
            </a:pPr>
            <a:endParaRPr lang="fi-FI" sz="1800" dirty="0"/>
          </a:p>
        </p:txBody>
      </p:sp>
      <p:sp>
        <p:nvSpPr>
          <p:cNvPr id="6" name="Slide Number Placeholder 5"/>
          <p:cNvSpPr>
            <a:spLocks noGrp="1"/>
          </p:cNvSpPr>
          <p:nvPr>
            <p:ph type="sldNum" sz="quarter" idx="12"/>
          </p:nvPr>
        </p:nvSpPr>
        <p:spPr/>
        <p:txBody>
          <a:bodyPr/>
          <a:lstStyle/>
          <a:p>
            <a:fld id="{75C47369-19E2-4791-B101-DB9661BC3DFB}" type="slidenum">
              <a:rPr lang="fi-FI" smtClean="0"/>
              <a:pPr/>
              <a:t>45</a:t>
            </a:fld>
            <a:endParaRPr lang="fi-FI"/>
          </a:p>
        </p:txBody>
      </p:sp>
      <p:sp>
        <p:nvSpPr>
          <p:cNvPr id="7" name="Tekstiruutu 6"/>
          <p:cNvSpPr txBox="1"/>
          <p:nvPr/>
        </p:nvSpPr>
        <p:spPr>
          <a:xfrm>
            <a:off x="1924480" y="5085184"/>
            <a:ext cx="5295039" cy="584775"/>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pPr algn="ctr"/>
            <a:r>
              <a:rPr lang="fi-FI" sz="1600" b="1"/>
              <a:t>Kuten kaikkien menetelmien osalta, </a:t>
            </a:r>
            <a:br>
              <a:rPr lang="fi-FI" sz="1600" b="1"/>
            </a:br>
            <a:r>
              <a:rPr lang="fi-FI" sz="1600" b="1"/>
              <a:t>on ymmärrettävä, mikä on </a:t>
            </a:r>
            <a:r>
              <a:rPr lang="fi-FI" sz="1600" b="1"/>
              <a:t>epätavanomainen </a:t>
            </a:r>
            <a:r>
              <a:rPr lang="fi-FI" sz="1600" b="1" smtClean="0"/>
              <a:t>löydös.</a:t>
            </a:r>
            <a:endParaRPr lang="fi-FI" sz="1600" b="1" dirty="0"/>
          </a:p>
        </p:txBody>
      </p:sp>
    </p:spTree>
    <p:extLst>
      <p:ext uri="{BB962C8B-B14F-4D97-AF65-F5344CB8AC3E}">
        <p14:creationId xmlns:p14="http://schemas.microsoft.com/office/powerpoint/2010/main" val="4153253697"/>
      </p:ext>
    </p:extLst>
  </p:cSld>
  <p:clrMapOvr>
    <a:masterClrMapping/>
  </p:clrMapOvr>
  <p:transition spd="med">
    <p:wip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smtClean="0">
                <a:solidFill>
                  <a:srgbClr val="44697D"/>
                </a:solidFill>
              </a:rPr>
              <a:t>Yhteenveto</a:t>
            </a:r>
            <a:endParaRPr lang="fi-FI" dirty="0">
              <a:solidFill>
                <a:srgbClr val="44697D"/>
              </a:solidFill>
            </a:endParaRPr>
          </a:p>
        </p:txBody>
      </p:sp>
      <p:sp>
        <p:nvSpPr>
          <p:cNvPr id="3" name="Content Placeholder 2"/>
          <p:cNvSpPr>
            <a:spLocks noGrp="1"/>
          </p:cNvSpPr>
          <p:nvPr>
            <p:ph idx="1"/>
          </p:nvPr>
        </p:nvSpPr>
        <p:spPr/>
        <p:txBody>
          <a:bodyPr>
            <a:normAutofit/>
          </a:bodyPr>
          <a:lstStyle/>
          <a:p>
            <a:pPr>
              <a:lnSpc>
                <a:spcPct val="100000"/>
              </a:lnSpc>
            </a:pPr>
            <a:r>
              <a:rPr lang="fi-FI" dirty="0" err="1" smtClean="0"/>
              <a:t>qPCR</a:t>
            </a:r>
            <a:r>
              <a:rPr lang="fi-FI" dirty="0" smtClean="0"/>
              <a:t> on käyttökelpoinen menetelmä </a:t>
            </a:r>
            <a:br>
              <a:rPr lang="fi-FI" dirty="0" smtClean="0"/>
            </a:br>
            <a:r>
              <a:rPr lang="fi-FI" dirty="0" smtClean="0"/>
              <a:t>mikrobimäärien analysoimiseksi</a:t>
            </a:r>
          </a:p>
          <a:p>
            <a:pPr lvl="1"/>
            <a:r>
              <a:rPr lang="fi-FI" sz="1600" dirty="0" smtClean="0"/>
              <a:t>Suositus ja ohjeistus tulossa</a:t>
            </a:r>
          </a:p>
          <a:p>
            <a:pPr>
              <a:lnSpc>
                <a:spcPct val="100000"/>
              </a:lnSpc>
            </a:pPr>
            <a:r>
              <a:rPr lang="fi-FI" dirty="0" err="1" smtClean="0"/>
              <a:t>Detektiorajat</a:t>
            </a:r>
            <a:r>
              <a:rPr lang="fi-FI" dirty="0"/>
              <a:t> </a:t>
            </a:r>
            <a:r>
              <a:rPr lang="fi-FI" dirty="0" smtClean="0"/>
              <a:t>ja monistustehokkuus </a:t>
            </a:r>
            <a:br>
              <a:rPr lang="fi-FI" dirty="0" smtClean="0"/>
            </a:br>
            <a:r>
              <a:rPr lang="fi-FI" dirty="0" smtClean="0"/>
              <a:t>vaihtelee sovellusten välillä</a:t>
            </a:r>
          </a:p>
          <a:p>
            <a:pPr marL="360362" lvl="1" indent="0">
              <a:lnSpc>
                <a:spcPct val="100000"/>
              </a:lnSpc>
              <a:buNone/>
            </a:pPr>
            <a:r>
              <a:rPr lang="fi-FI" sz="2000" dirty="0" smtClean="0">
                <a:sym typeface="Wingdings" panose="05000000000000000000" pitchFamily="2" charset="2"/>
              </a:rPr>
              <a:t></a:t>
            </a:r>
            <a:r>
              <a:rPr lang="fi-FI" sz="2000" dirty="0" smtClean="0"/>
              <a:t> Raja-arvot eivät voi olla samat kuin muilla menetelmillä, esim. viljelyllä</a:t>
            </a:r>
          </a:p>
          <a:p>
            <a:pPr>
              <a:lnSpc>
                <a:spcPct val="100000"/>
              </a:lnSpc>
            </a:pPr>
            <a:r>
              <a:rPr lang="fi-FI" dirty="0" smtClean="0"/>
              <a:t>Huolellinen </a:t>
            </a:r>
            <a:r>
              <a:rPr lang="fi-FI" dirty="0" err="1" smtClean="0"/>
              <a:t>validointi</a:t>
            </a:r>
            <a:r>
              <a:rPr lang="fi-FI" dirty="0" smtClean="0"/>
              <a:t> tärkeää</a:t>
            </a:r>
          </a:p>
        </p:txBody>
      </p:sp>
      <p:sp>
        <p:nvSpPr>
          <p:cNvPr id="4" name="Date Placeholder 3"/>
          <p:cNvSpPr>
            <a:spLocks noGrp="1"/>
          </p:cNvSpPr>
          <p:nvPr>
            <p:ph type="dt" sz="half" idx="10"/>
          </p:nvPr>
        </p:nvSpPr>
        <p:spPr/>
        <p:txBody>
          <a:bodyPr/>
          <a:lstStyle/>
          <a:p>
            <a:fld id="{2FC97DB9-9AFD-4CF1-980F-30500432AD1B}" type="datetime1">
              <a:rPr lang="fi-FI" smtClean="0"/>
              <a:t>16.6.2016</a:t>
            </a:fld>
            <a:endParaRPr lang="fi-FI"/>
          </a:p>
        </p:txBody>
      </p:sp>
      <p:sp>
        <p:nvSpPr>
          <p:cNvPr id="5" name="Footer Placeholder 4"/>
          <p:cNvSpPr>
            <a:spLocks noGrp="1"/>
          </p:cNvSpPr>
          <p:nvPr>
            <p:ph type="ftr" sz="quarter" idx="11"/>
          </p:nvPr>
        </p:nvSpPr>
        <p:spPr/>
        <p:txBody>
          <a:bodyPr/>
          <a:lstStyle/>
          <a:p>
            <a:r>
              <a:rPr lang="fi-FI" smtClean="0"/>
              <a:t>Sisäilmastoseminaari 2014</a:t>
            </a:r>
            <a:endParaRPr lang="fi-FI"/>
          </a:p>
        </p:txBody>
      </p:sp>
      <p:sp>
        <p:nvSpPr>
          <p:cNvPr id="6" name="Slide Number Placeholder 5"/>
          <p:cNvSpPr>
            <a:spLocks noGrp="1"/>
          </p:cNvSpPr>
          <p:nvPr>
            <p:ph type="sldNum" sz="quarter" idx="12"/>
          </p:nvPr>
        </p:nvSpPr>
        <p:spPr/>
        <p:txBody>
          <a:bodyPr/>
          <a:lstStyle/>
          <a:p>
            <a:fld id="{75C47369-19E2-4791-B101-DB9661BC3DFB}" type="slidenum">
              <a:rPr lang="fi-FI" smtClean="0"/>
              <a:pPr/>
              <a:t>46</a:t>
            </a:fld>
            <a:endParaRPr lang="fi-FI"/>
          </a:p>
        </p:txBody>
      </p:sp>
    </p:spTree>
    <p:extLst>
      <p:ext uri="{BB962C8B-B14F-4D97-AF65-F5344CB8AC3E}">
        <p14:creationId xmlns:p14="http://schemas.microsoft.com/office/powerpoint/2010/main" val="2456493699"/>
      </p:ext>
    </p:extLst>
  </p:cSld>
  <p:clrMapOvr>
    <a:masterClrMapping/>
  </p:clrMapOvr>
  <p:transition spd="med">
    <p:wip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2"/>
          <p:cNvSpPr>
            <a:spLocks noGrp="1" noChangeArrowheads="1"/>
          </p:cNvSpPr>
          <p:nvPr>
            <p:ph type="title"/>
          </p:nvPr>
        </p:nvSpPr>
        <p:spPr>
          <a:xfrm>
            <a:off x="497398" y="1248506"/>
            <a:ext cx="7489824" cy="1079500"/>
          </a:xfrm>
          <a:noFill/>
        </p:spPr>
        <p:txBody>
          <a:bodyPr anchor="b">
            <a:normAutofit fontScale="90000"/>
          </a:bodyPr>
          <a:lstStyle/>
          <a:p>
            <a:pPr eaLnBrk="1" hangingPunct="1">
              <a:tabLst>
                <a:tab pos="1438275" algn="l"/>
              </a:tabLst>
            </a:pPr>
            <a:r>
              <a:rPr lang="fi-FI" altLang="fi-FI" sz="2800" dirty="0" err="1" smtClean="0">
                <a:solidFill>
                  <a:srgbClr val="44697D"/>
                </a:solidFill>
              </a:rPr>
              <a:t>qPCR</a:t>
            </a:r>
            <a:r>
              <a:rPr lang="fi-FI" altLang="fi-FI" sz="2800" dirty="0" smtClean="0">
                <a:solidFill>
                  <a:srgbClr val="44697D"/>
                </a:solidFill>
              </a:rPr>
              <a:t>-tuloksia </a:t>
            </a:r>
            <a:r>
              <a:rPr lang="fi-FI" altLang="fi-FI" sz="2800" dirty="0" smtClean="0">
                <a:solidFill>
                  <a:srgbClr val="44697D"/>
                </a:solidFill>
              </a:rPr>
              <a:t/>
            </a:r>
            <a:br>
              <a:rPr lang="fi-FI" altLang="fi-FI" sz="2800" dirty="0" smtClean="0">
                <a:solidFill>
                  <a:srgbClr val="44697D"/>
                </a:solidFill>
              </a:rPr>
            </a:br>
            <a:r>
              <a:rPr lang="fi-FI" altLang="fi-FI" sz="2800" dirty="0" smtClean="0">
                <a:solidFill>
                  <a:srgbClr val="44697D"/>
                </a:solidFill>
              </a:rPr>
              <a:t>vaurioitumattomilta </a:t>
            </a:r>
            <a:br>
              <a:rPr lang="fi-FI" altLang="fi-FI" sz="2800" dirty="0" smtClean="0">
                <a:solidFill>
                  <a:srgbClr val="44697D"/>
                </a:solidFill>
              </a:rPr>
            </a:br>
            <a:r>
              <a:rPr lang="fi-FI" altLang="fi-FI" sz="2800" dirty="0" smtClean="0">
                <a:solidFill>
                  <a:srgbClr val="44697D"/>
                </a:solidFill>
              </a:rPr>
              <a:t>materiaaleilta</a:t>
            </a:r>
            <a:endParaRPr lang="fi-FI" altLang="fi-FI" sz="2800" dirty="0" smtClean="0">
              <a:solidFill>
                <a:srgbClr val="44697D"/>
              </a:solidFill>
            </a:endParaRPr>
          </a:p>
        </p:txBody>
      </p:sp>
      <p:grpSp>
        <p:nvGrpSpPr>
          <p:cNvPr id="6" name="Ryhmitä 5"/>
          <p:cNvGrpSpPr/>
          <p:nvPr/>
        </p:nvGrpSpPr>
        <p:grpSpPr>
          <a:xfrm>
            <a:off x="4643262" y="1000894"/>
            <a:ext cx="3687762" cy="1924050"/>
            <a:chOff x="378610" y="1665760"/>
            <a:chExt cx="3687762" cy="1924050"/>
          </a:xfrm>
        </p:grpSpPr>
        <p:grpSp>
          <p:nvGrpSpPr>
            <p:cNvPr id="5" name="Ryhmitä 4"/>
            <p:cNvGrpSpPr/>
            <p:nvPr/>
          </p:nvGrpSpPr>
          <p:grpSpPr>
            <a:xfrm>
              <a:off x="1631794" y="1751064"/>
              <a:ext cx="1235075" cy="343607"/>
              <a:chOff x="4024313" y="1161343"/>
              <a:chExt cx="1235075" cy="343607"/>
            </a:xfrm>
          </p:grpSpPr>
          <p:sp>
            <p:nvSpPr>
              <p:cNvPr id="29701" name="Rectangle 3"/>
              <p:cNvSpPr>
                <a:spLocks noChangeArrowheads="1"/>
              </p:cNvSpPr>
              <p:nvPr/>
            </p:nvSpPr>
            <p:spPr bwMode="auto">
              <a:xfrm>
                <a:off x="4024313" y="1161343"/>
                <a:ext cx="12350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85000"/>
                  </a:lnSpc>
                  <a:spcBef>
                    <a:spcPct val="35000"/>
                  </a:spcBef>
                  <a:buClr>
                    <a:schemeClr val="accent1"/>
                  </a:buClr>
                  <a:buChar char="•"/>
                  <a:defRPr sz="2600">
                    <a:solidFill>
                      <a:schemeClr val="tx1"/>
                    </a:solidFill>
                    <a:latin typeface="Arial" charset="0"/>
                  </a:defRPr>
                </a:lvl1pPr>
                <a:lvl2pPr marL="742950" indent="-285750" eaLnBrk="0" hangingPunct="0">
                  <a:lnSpc>
                    <a:spcPct val="85000"/>
                  </a:lnSpc>
                  <a:spcBef>
                    <a:spcPct val="25000"/>
                  </a:spcBef>
                  <a:buChar char="–"/>
                  <a:defRPr sz="2400">
                    <a:solidFill>
                      <a:schemeClr val="tx1"/>
                    </a:solidFill>
                    <a:latin typeface="Arial" charset="0"/>
                  </a:defRPr>
                </a:lvl2pPr>
                <a:lvl3pPr marL="1143000" indent="-228600" eaLnBrk="0" hangingPunct="0">
                  <a:lnSpc>
                    <a:spcPct val="85000"/>
                  </a:lnSpc>
                  <a:spcBef>
                    <a:spcPct val="25000"/>
                  </a:spcBef>
                  <a:buClr>
                    <a:schemeClr val="accent1"/>
                  </a:buClr>
                  <a:buChar char="•"/>
                  <a:defRPr sz="2200">
                    <a:solidFill>
                      <a:schemeClr val="tx1"/>
                    </a:solidFill>
                    <a:latin typeface="Arial" charset="0"/>
                  </a:defRPr>
                </a:lvl3pPr>
                <a:lvl4pPr marL="1600200" indent="-228600" eaLnBrk="0" hangingPunct="0">
                  <a:lnSpc>
                    <a:spcPct val="85000"/>
                  </a:lnSpc>
                  <a:spcBef>
                    <a:spcPct val="25000"/>
                  </a:spcBef>
                  <a:buChar char="–"/>
                  <a:defRPr sz="2200">
                    <a:solidFill>
                      <a:schemeClr val="tx1"/>
                    </a:solidFill>
                    <a:latin typeface="Arial" charset="0"/>
                  </a:defRPr>
                </a:lvl4pPr>
                <a:lvl5pPr marL="2057400" indent="-228600" eaLnBrk="0" hangingPunct="0">
                  <a:lnSpc>
                    <a:spcPct val="85000"/>
                  </a:lnSpc>
                  <a:spcBef>
                    <a:spcPct val="25000"/>
                  </a:spcBef>
                  <a:buChar char="»"/>
                  <a:defRPr sz="2200">
                    <a:solidFill>
                      <a:schemeClr val="tx1"/>
                    </a:solidFill>
                    <a:latin typeface="Arial" charset="0"/>
                  </a:defRPr>
                </a:lvl5pPr>
                <a:lvl6pPr marL="2514600" indent="-228600" eaLnBrk="0" fontAlgn="base" hangingPunct="0">
                  <a:lnSpc>
                    <a:spcPct val="85000"/>
                  </a:lnSpc>
                  <a:spcBef>
                    <a:spcPct val="25000"/>
                  </a:spcBef>
                  <a:spcAft>
                    <a:spcPct val="0"/>
                  </a:spcAft>
                  <a:buChar char="»"/>
                  <a:defRPr sz="2200">
                    <a:solidFill>
                      <a:schemeClr val="tx1"/>
                    </a:solidFill>
                    <a:latin typeface="Arial" charset="0"/>
                  </a:defRPr>
                </a:lvl6pPr>
                <a:lvl7pPr marL="2971800" indent="-228600" eaLnBrk="0" fontAlgn="base" hangingPunct="0">
                  <a:lnSpc>
                    <a:spcPct val="85000"/>
                  </a:lnSpc>
                  <a:spcBef>
                    <a:spcPct val="25000"/>
                  </a:spcBef>
                  <a:spcAft>
                    <a:spcPct val="0"/>
                  </a:spcAft>
                  <a:buChar char="»"/>
                  <a:defRPr sz="2200">
                    <a:solidFill>
                      <a:schemeClr val="tx1"/>
                    </a:solidFill>
                    <a:latin typeface="Arial" charset="0"/>
                  </a:defRPr>
                </a:lvl7pPr>
                <a:lvl8pPr marL="3429000" indent="-228600" eaLnBrk="0" fontAlgn="base" hangingPunct="0">
                  <a:lnSpc>
                    <a:spcPct val="85000"/>
                  </a:lnSpc>
                  <a:spcBef>
                    <a:spcPct val="25000"/>
                  </a:spcBef>
                  <a:spcAft>
                    <a:spcPct val="0"/>
                  </a:spcAft>
                  <a:buChar char="»"/>
                  <a:defRPr sz="2200">
                    <a:solidFill>
                      <a:schemeClr val="tx1"/>
                    </a:solidFill>
                    <a:latin typeface="Arial" charset="0"/>
                  </a:defRPr>
                </a:lvl8pPr>
                <a:lvl9pPr marL="3886200" indent="-228600" eaLnBrk="0" fontAlgn="base" hangingPunct="0">
                  <a:lnSpc>
                    <a:spcPct val="85000"/>
                  </a:lnSpc>
                  <a:spcBef>
                    <a:spcPct val="25000"/>
                  </a:spcBef>
                  <a:spcAft>
                    <a:spcPct val="0"/>
                  </a:spcAft>
                  <a:buChar char="»"/>
                  <a:defRPr sz="2200">
                    <a:solidFill>
                      <a:schemeClr val="tx1"/>
                    </a:solidFill>
                    <a:latin typeface="Arial" charset="0"/>
                  </a:defRPr>
                </a:lvl9pPr>
              </a:lstStyle>
              <a:p>
                <a:pPr eaLnBrk="1" hangingPunct="1">
                  <a:lnSpc>
                    <a:spcPct val="100000"/>
                  </a:lnSpc>
                  <a:spcBef>
                    <a:spcPct val="0"/>
                  </a:spcBef>
                  <a:buClrTx/>
                  <a:buFontTx/>
                  <a:buNone/>
                </a:pPr>
                <a:r>
                  <a:rPr lang="fi-FI" altLang="fi-FI" sz="1200" b="1" dirty="0">
                    <a:solidFill>
                      <a:srgbClr val="000000"/>
                    </a:solidFill>
                    <a:latin typeface="Calibri" pitchFamily="34" charset="0"/>
                  </a:rPr>
                  <a:t>Uudet materiaalit</a:t>
                </a:r>
                <a:endParaRPr lang="fi-FI" altLang="fi-FI" sz="1200" dirty="0">
                  <a:latin typeface="Calibri" pitchFamily="34" charset="0"/>
                </a:endParaRPr>
              </a:p>
            </p:txBody>
          </p:sp>
          <p:sp>
            <p:nvSpPr>
              <p:cNvPr id="29702" name="Rectangle 4"/>
              <p:cNvSpPr>
                <a:spLocks noChangeArrowheads="1"/>
              </p:cNvSpPr>
              <p:nvPr/>
            </p:nvSpPr>
            <p:spPr bwMode="auto">
              <a:xfrm>
                <a:off x="4411663" y="1352550"/>
                <a:ext cx="5270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85000"/>
                  </a:lnSpc>
                  <a:spcBef>
                    <a:spcPct val="35000"/>
                  </a:spcBef>
                  <a:buClr>
                    <a:schemeClr val="accent1"/>
                  </a:buClr>
                  <a:buChar char="•"/>
                  <a:defRPr sz="2600">
                    <a:solidFill>
                      <a:schemeClr val="tx1"/>
                    </a:solidFill>
                    <a:latin typeface="Arial" charset="0"/>
                  </a:defRPr>
                </a:lvl1pPr>
                <a:lvl2pPr marL="742950" indent="-285750" eaLnBrk="0" hangingPunct="0">
                  <a:lnSpc>
                    <a:spcPct val="85000"/>
                  </a:lnSpc>
                  <a:spcBef>
                    <a:spcPct val="25000"/>
                  </a:spcBef>
                  <a:buChar char="–"/>
                  <a:defRPr sz="2400">
                    <a:solidFill>
                      <a:schemeClr val="tx1"/>
                    </a:solidFill>
                    <a:latin typeface="Arial" charset="0"/>
                  </a:defRPr>
                </a:lvl2pPr>
                <a:lvl3pPr marL="1143000" indent="-228600" eaLnBrk="0" hangingPunct="0">
                  <a:lnSpc>
                    <a:spcPct val="85000"/>
                  </a:lnSpc>
                  <a:spcBef>
                    <a:spcPct val="25000"/>
                  </a:spcBef>
                  <a:buClr>
                    <a:schemeClr val="accent1"/>
                  </a:buClr>
                  <a:buChar char="•"/>
                  <a:defRPr sz="2200">
                    <a:solidFill>
                      <a:schemeClr val="tx1"/>
                    </a:solidFill>
                    <a:latin typeface="Arial" charset="0"/>
                  </a:defRPr>
                </a:lvl3pPr>
                <a:lvl4pPr marL="1600200" indent="-228600" eaLnBrk="0" hangingPunct="0">
                  <a:lnSpc>
                    <a:spcPct val="85000"/>
                  </a:lnSpc>
                  <a:spcBef>
                    <a:spcPct val="25000"/>
                  </a:spcBef>
                  <a:buChar char="–"/>
                  <a:defRPr sz="2200">
                    <a:solidFill>
                      <a:schemeClr val="tx1"/>
                    </a:solidFill>
                    <a:latin typeface="Arial" charset="0"/>
                  </a:defRPr>
                </a:lvl4pPr>
                <a:lvl5pPr marL="2057400" indent="-228600" eaLnBrk="0" hangingPunct="0">
                  <a:lnSpc>
                    <a:spcPct val="85000"/>
                  </a:lnSpc>
                  <a:spcBef>
                    <a:spcPct val="25000"/>
                  </a:spcBef>
                  <a:buChar char="»"/>
                  <a:defRPr sz="2200">
                    <a:solidFill>
                      <a:schemeClr val="tx1"/>
                    </a:solidFill>
                    <a:latin typeface="Arial" charset="0"/>
                  </a:defRPr>
                </a:lvl5pPr>
                <a:lvl6pPr marL="2514600" indent="-228600" eaLnBrk="0" fontAlgn="base" hangingPunct="0">
                  <a:lnSpc>
                    <a:spcPct val="85000"/>
                  </a:lnSpc>
                  <a:spcBef>
                    <a:spcPct val="25000"/>
                  </a:spcBef>
                  <a:spcAft>
                    <a:spcPct val="0"/>
                  </a:spcAft>
                  <a:buChar char="»"/>
                  <a:defRPr sz="2200">
                    <a:solidFill>
                      <a:schemeClr val="tx1"/>
                    </a:solidFill>
                    <a:latin typeface="Arial" charset="0"/>
                  </a:defRPr>
                </a:lvl6pPr>
                <a:lvl7pPr marL="2971800" indent="-228600" eaLnBrk="0" fontAlgn="base" hangingPunct="0">
                  <a:lnSpc>
                    <a:spcPct val="85000"/>
                  </a:lnSpc>
                  <a:spcBef>
                    <a:spcPct val="25000"/>
                  </a:spcBef>
                  <a:spcAft>
                    <a:spcPct val="0"/>
                  </a:spcAft>
                  <a:buChar char="»"/>
                  <a:defRPr sz="2200">
                    <a:solidFill>
                      <a:schemeClr val="tx1"/>
                    </a:solidFill>
                    <a:latin typeface="Arial" charset="0"/>
                  </a:defRPr>
                </a:lvl7pPr>
                <a:lvl8pPr marL="3429000" indent="-228600" eaLnBrk="0" fontAlgn="base" hangingPunct="0">
                  <a:lnSpc>
                    <a:spcPct val="85000"/>
                  </a:lnSpc>
                  <a:spcBef>
                    <a:spcPct val="25000"/>
                  </a:spcBef>
                  <a:spcAft>
                    <a:spcPct val="0"/>
                  </a:spcAft>
                  <a:buChar char="»"/>
                  <a:defRPr sz="2200">
                    <a:solidFill>
                      <a:schemeClr val="tx1"/>
                    </a:solidFill>
                    <a:latin typeface="Arial" charset="0"/>
                  </a:defRPr>
                </a:lvl8pPr>
                <a:lvl9pPr marL="3886200" indent="-228600" eaLnBrk="0" fontAlgn="base" hangingPunct="0">
                  <a:lnSpc>
                    <a:spcPct val="85000"/>
                  </a:lnSpc>
                  <a:spcBef>
                    <a:spcPct val="25000"/>
                  </a:spcBef>
                  <a:spcAft>
                    <a:spcPct val="0"/>
                  </a:spcAft>
                  <a:buChar char="»"/>
                  <a:defRPr sz="2200">
                    <a:solidFill>
                      <a:schemeClr val="tx1"/>
                    </a:solidFill>
                    <a:latin typeface="Arial" charset="0"/>
                  </a:defRPr>
                </a:lvl9pPr>
              </a:lstStyle>
              <a:p>
                <a:pPr eaLnBrk="1" hangingPunct="1">
                  <a:lnSpc>
                    <a:spcPct val="100000"/>
                  </a:lnSpc>
                  <a:spcBef>
                    <a:spcPct val="0"/>
                  </a:spcBef>
                  <a:buClrTx/>
                  <a:buFontTx/>
                  <a:buNone/>
                </a:pPr>
                <a:r>
                  <a:rPr lang="fi-FI" altLang="fi-FI" sz="1000">
                    <a:solidFill>
                      <a:srgbClr val="000000"/>
                    </a:solidFill>
                    <a:latin typeface="Calibri" pitchFamily="34" charset="0"/>
                  </a:rPr>
                  <a:t>(solua /g)</a:t>
                </a:r>
                <a:endParaRPr lang="fi-FI" altLang="fi-FI" sz="1000">
                  <a:latin typeface="Calibri" pitchFamily="34" charset="0"/>
                </a:endParaRPr>
              </a:p>
            </p:txBody>
          </p:sp>
        </p:grpSp>
        <p:grpSp>
          <p:nvGrpSpPr>
            <p:cNvPr id="29703" name="Group 5"/>
            <p:cNvGrpSpPr>
              <a:grpSpLocks/>
            </p:cNvGrpSpPr>
            <p:nvPr/>
          </p:nvGrpSpPr>
          <p:grpSpPr bwMode="auto">
            <a:xfrm>
              <a:off x="378610" y="1665760"/>
              <a:ext cx="3687762" cy="1924050"/>
              <a:chOff x="254" y="876"/>
              <a:chExt cx="2323" cy="1077"/>
            </a:xfrm>
          </p:grpSpPr>
          <p:sp>
            <p:nvSpPr>
              <p:cNvPr id="29803" name="Line 6"/>
              <p:cNvSpPr>
                <a:spLocks noChangeShapeType="1"/>
              </p:cNvSpPr>
              <p:nvPr/>
            </p:nvSpPr>
            <p:spPr bwMode="auto">
              <a:xfrm>
                <a:off x="556" y="1555"/>
                <a:ext cx="2021"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i-FI"/>
              </a:p>
            </p:txBody>
          </p:sp>
          <p:sp>
            <p:nvSpPr>
              <p:cNvPr id="29804" name="Line 7"/>
              <p:cNvSpPr>
                <a:spLocks noChangeShapeType="1"/>
              </p:cNvSpPr>
              <p:nvPr/>
            </p:nvSpPr>
            <p:spPr bwMode="auto">
              <a:xfrm>
                <a:off x="556" y="1427"/>
                <a:ext cx="2021"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i-FI"/>
              </a:p>
            </p:txBody>
          </p:sp>
          <p:sp>
            <p:nvSpPr>
              <p:cNvPr id="29805" name="Line 8"/>
              <p:cNvSpPr>
                <a:spLocks noChangeShapeType="1"/>
              </p:cNvSpPr>
              <p:nvPr/>
            </p:nvSpPr>
            <p:spPr bwMode="auto">
              <a:xfrm>
                <a:off x="556" y="1300"/>
                <a:ext cx="2021"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i-FI"/>
              </a:p>
            </p:txBody>
          </p:sp>
          <p:sp>
            <p:nvSpPr>
              <p:cNvPr id="29806" name="Line 9"/>
              <p:cNvSpPr>
                <a:spLocks noChangeShapeType="1"/>
              </p:cNvSpPr>
              <p:nvPr/>
            </p:nvSpPr>
            <p:spPr bwMode="auto">
              <a:xfrm>
                <a:off x="556" y="1173"/>
                <a:ext cx="2021"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i-FI"/>
              </a:p>
            </p:txBody>
          </p:sp>
          <p:sp>
            <p:nvSpPr>
              <p:cNvPr id="29807" name="Line 10"/>
              <p:cNvSpPr>
                <a:spLocks noChangeShapeType="1"/>
              </p:cNvSpPr>
              <p:nvPr/>
            </p:nvSpPr>
            <p:spPr bwMode="auto">
              <a:xfrm>
                <a:off x="556" y="1046"/>
                <a:ext cx="2021"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i-FI"/>
              </a:p>
            </p:txBody>
          </p:sp>
          <p:sp>
            <p:nvSpPr>
              <p:cNvPr id="29808" name="Line 11"/>
              <p:cNvSpPr>
                <a:spLocks noChangeShapeType="1"/>
              </p:cNvSpPr>
              <p:nvPr/>
            </p:nvSpPr>
            <p:spPr bwMode="auto">
              <a:xfrm>
                <a:off x="556" y="918"/>
                <a:ext cx="2021"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i-FI"/>
              </a:p>
            </p:txBody>
          </p:sp>
          <p:sp>
            <p:nvSpPr>
              <p:cNvPr id="29809" name="Rectangle 12"/>
              <p:cNvSpPr>
                <a:spLocks noChangeArrowheads="1"/>
              </p:cNvSpPr>
              <p:nvPr/>
            </p:nvSpPr>
            <p:spPr bwMode="auto">
              <a:xfrm>
                <a:off x="556" y="918"/>
                <a:ext cx="2021" cy="764"/>
              </a:xfrm>
              <a:prstGeom prst="rect">
                <a:avLst/>
              </a:prstGeom>
              <a:noFill/>
              <a:ln w="9525">
                <a:solidFill>
                  <a:srgbClr val="80808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lnSpc>
                    <a:spcPct val="85000"/>
                  </a:lnSpc>
                  <a:spcBef>
                    <a:spcPct val="35000"/>
                  </a:spcBef>
                  <a:buClr>
                    <a:schemeClr val="accent1"/>
                  </a:buClr>
                  <a:buChar char="•"/>
                  <a:defRPr sz="2600">
                    <a:solidFill>
                      <a:schemeClr val="tx1"/>
                    </a:solidFill>
                    <a:latin typeface="Arial" charset="0"/>
                  </a:defRPr>
                </a:lvl1pPr>
                <a:lvl2pPr marL="742950" indent="-285750" eaLnBrk="0" hangingPunct="0">
                  <a:lnSpc>
                    <a:spcPct val="85000"/>
                  </a:lnSpc>
                  <a:spcBef>
                    <a:spcPct val="25000"/>
                  </a:spcBef>
                  <a:buChar char="–"/>
                  <a:defRPr sz="2400">
                    <a:solidFill>
                      <a:schemeClr val="tx1"/>
                    </a:solidFill>
                    <a:latin typeface="Arial" charset="0"/>
                  </a:defRPr>
                </a:lvl2pPr>
                <a:lvl3pPr marL="1143000" indent="-228600" eaLnBrk="0" hangingPunct="0">
                  <a:lnSpc>
                    <a:spcPct val="85000"/>
                  </a:lnSpc>
                  <a:spcBef>
                    <a:spcPct val="25000"/>
                  </a:spcBef>
                  <a:buClr>
                    <a:schemeClr val="accent1"/>
                  </a:buClr>
                  <a:buChar char="•"/>
                  <a:defRPr sz="2200">
                    <a:solidFill>
                      <a:schemeClr val="tx1"/>
                    </a:solidFill>
                    <a:latin typeface="Arial" charset="0"/>
                  </a:defRPr>
                </a:lvl3pPr>
                <a:lvl4pPr marL="1600200" indent="-228600" eaLnBrk="0" hangingPunct="0">
                  <a:lnSpc>
                    <a:spcPct val="85000"/>
                  </a:lnSpc>
                  <a:spcBef>
                    <a:spcPct val="25000"/>
                  </a:spcBef>
                  <a:buChar char="–"/>
                  <a:defRPr sz="2200">
                    <a:solidFill>
                      <a:schemeClr val="tx1"/>
                    </a:solidFill>
                    <a:latin typeface="Arial" charset="0"/>
                  </a:defRPr>
                </a:lvl4pPr>
                <a:lvl5pPr marL="2057400" indent="-228600" eaLnBrk="0" hangingPunct="0">
                  <a:lnSpc>
                    <a:spcPct val="85000"/>
                  </a:lnSpc>
                  <a:spcBef>
                    <a:spcPct val="25000"/>
                  </a:spcBef>
                  <a:buChar char="»"/>
                  <a:defRPr sz="2200">
                    <a:solidFill>
                      <a:schemeClr val="tx1"/>
                    </a:solidFill>
                    <a:latin typeface="Arial" charset="0"/>
                  </a:defRPr>
                </a:lvl5pPr>
                <a:lvl6pPr marL="2514600" indent="-228600" eaLnBrk="0" fontAlgn="base" hangingPunct="0">
                  <a:lnSpc>
                    <a:spcPct val="85000"/>
                  </a:lnSpc>
                  <a:spcBef>
                    <a:spcPct val="25000"/>
                  </a:spcBef>
                  <a:spcAft>
                    <a:spcPct val="0"/>
                  </a:spcAft>
                  <a:buChar char="»"/>
                  <a:defRPr sz="2200">
                    <a:solidFill>
                      <a:schemeClr val="tx1"/>
                    </a:solidFill>
                    <a:latin typeface="Arial" charset="0"/>
                  </a:defRPr>
                </a:lvl6pPr>
                <a:lvl7pPr marL="2971800" indent="-228600" eaLnBrk="0" fontAlgn="base" hangingPunct="0">
                  <a:lnSpc>
                    <a:spcPct val="85000"/>
                  </a:lnSpc>
                  <a:spcBef>
                    <a:spcPct val="25000"/>
                  </a:spcBef>
                  <a:spcAft>
                    <a:spcPct val="0"/>
                  </a:spcAft>
                  <a:buChar char="»"/>
                  <a:defRPr sz="2200">
                    <a:solidFill>
                      <a:schemeClr val="tx1"/>
                    </a:solidFill>
                    <a:latin typeface="Arial" charset="0"/>
                  </a:defRPr>
                </a:lvl7pPr>
                <a:lvl8pPr marL="3429000" indent="-228600" eaLnBrk="0" fontAlgn="base" hangingPunct="0">
                  <a:lnSpc>
                    <a:spcPct val="85000"/>
                  </a:lnSpc>
                  <a:spcBef>
                    <a:spcPct val="25000"/>
                  </a:spcBef>
                  <a:spcAft>
                    <a:spcPct val="0"/>
                  </a:spcAft>
                  <a:buChar char="»"/>
                  <a:defRPr sz="2200">
                    <a:solidFill>
                      <a:schemeClr val="tx1"/>
                    </a:solidFill>
                    <a:latin typeface="Arial" charset="0"/>
                  </a:defRPr>
                </a:lvl8pPr>
                <a:lvl9pPr marL="3886200" indent="-228600" eaLnBrk="0" fontAlgn="base" hangingPunct="0">
                  <a:lnSpc>
                    <a:spcPct val="85000"/>
                  </a:lnSpc>
                  <a:spcBef>
                    <a:spcPct val="25000"/>
                  </a:spcBef>
                  <a:spcAft>
                    <a:spcPct val="0"/>
                  </a:spcAft>
                  <a:buChar char="»"/>
                  <a:defRPr sz="2200">
                    <a:solidFill>
                      <a:schemeClr val="tx1"/>
                    </a:solidFill>
                    <a:latin typeface="Arial" charset="0"/>
                  </a:defRPr>
                </a:lvl9pPr>
              </a:lstStyle>
              <a:p>
                <a:pPr eaLnBrk="1" hangingPunct="1">
                  <a:lnSpc>
                    <a:spcPct val="100000"/>
                  </a:lnSpc>
                  <a:spcBef>
                    <a:spcPct val="0"/>
                  </a:spcBef>
                  <a:buClrTx/>
                  <a:buFontTx/>
                  <a:buNone/>
                </a:pPr>
                <a:endParaRPr lang="en-US" altLang="fi-FI" sz="3200">
                  <a:latin typeface="Calibri" pitchFamily="34" charset="0"/>
                </a:endParaRPr>
              </a:p>
            </p:txBody>
          </p:sp>
          <p:sp>
            <p:nvSpPr>
              <p:cNvPr id="29810" name="Rectangle 13"/>
              <p:cNvSpPr>
                <a:spLocks noChangeArrowheads="1"/>
              </p:cNvSpPr>
              <p:nvPr/>
            </p:nvSpPr>
            <p:spPr bwMode="auto">
              <a:xfrm>
                <a:off x="1345" y="1294"/>
                <a:ext cx="48" cy="388"/>
              </a:xfrm>
              <a:prstGeom prst="rect">
                <a:avLst/>
              </a:prstGeom>
              <a:solidFill>
                <a:srgbClr val="9999FF"/>
              </a:solidFill>
              <a:ln w="9525">
                <a:solidFill>
                  <a:srgbClr val="000000"/>
                </a:solidFill>
                <a:miter lim="800000"/>
                <a:headEnd/>
                <a:tailEnd/>
              </a:ln>
            </p:spPr>
            <p:txBody>
              <a:bodyPr/>
              <a:lstStyle>
                <a:lvl1pPr eaLnBrk="0" hangingPunct="0">
                  <a:lnSpc>
                    <a:spcPct val="85000"/>
                  </a:lnSpc>
                  <a:spcBef>
                    <a:spcPct val="35000"/>
                  </a:spcBef>
                  <a:buClr>
                    <a:schemeClr val="accent1"/>
                  </a:buClr>
                  <a:buChar char="•"/>
                  <a:defRPr sz="2600">
                    <a:solidFill>
                      <a:schemeClr val="tx1"/>
                    </a:solidFill>
                    <a:latin typeface="Arial" charset="0"/>
                  </a:defRPr>
                </a:lvl1pPr>
                <a:lvl2pPr marL="742950" indent="-285750" eaLnBrk="0" hangingPunct="0">
                  <a:lnSpc>
                    <a:spcPct val="85000"/>
                  </a:lnSpc>
                  <a:spcBef>
                    <a:spcPct val="25000"/>
                  </a:spcBef>
                  <a:buChar char="–"/>
                  <a:defRPr sz="2400">
                    <a:solidFill>
                      <a:schemeClr val="tx1"/>
                    </a:solidFill>
                    <a:latin typeface="Arial" charset="0"/>
                  </a:defRPr>
                </a:lvl2pPr>
                <a:lvl3pPr marL="1143000" indent="-228600" eaLnBrk="0" hangingPunct="0">
                  <a:lnSpc>
                    <a:spcPct val="85000"/>
                  </a:lnSpc>
                  <a:spcBef>
                    <a:spcPct val="25000"/>
                  </a:spcBef>
                  <a:buClr>
                    <a:schemeClr val="accent1"/>
                  </a:buClr>
                  <a:buChar char="•"/>
                  <a:defRPr sz="2200">
                    <a:solidFill>
                      <a:schemeClr val="tx1"/>
                    </a:solidFill>
                    <a:latin typeface="Arial" charset="0"/>
                  </a:defRPr>
                </a:lvl3pPr>
                <a:lvl4pPr marL="1600200" indent="-228600" eaLnBrk="0" hangingPunct="0">
                  <a:lnSpc>
                    <a:spcPct val="85000"/>
                  </a:lnSpc>
                  <a:spcBef>
                    <a:spcPct val="25000"/>
                  </a:spcBef>
                  <a:buChar char="–"/>
                  <a:defRPr sz="2200">
                    <a:solidFill>
                      <a:schemeClr val="tx1"/>
                    </a:solidFill>
                    <a:latin typeface="Arial" charset="0"/>
                  </a:defRPr>
                </a:lvl4pPr>
                <a:lvl5pPr marL="2057400" indent="-228600" eaLnBrk="0" hangingPunct="0">
                  <a:lnSpc>
                    <a:spcPct val="85000"/>
                  </a:lnSpc>
                  <a:spcBef>
                    <a:spcPct val="25000"/>
                  </a:spcBef>
                  <a:buChar char="»"/>
                  <a:defRPr sz="2200">
                    <a:solidFill>
                      <a:schemeClr val="tx1"/>
                    </a:solidFill>
                    <a:latin typeface="Arial" charset="0"/>
                  </a:defRPr>
                </a:lvl5pPr>
                <a:lvl6pPr marL="2514600" indent="-228600" eaLnBrk="0" fontAlgn="base" hangingPunct="0">
                  <a:lnSpc>
                    <a:spcPct val="85000"/>
                  </a:lnSpc>
                  <a:spcBef>
                    <a:spcPct val="25000"/>
                  </a:spcBef>
                  <a:spcAft>
                    <a:spcPct val="0"/>
                  </a:spcAft>
                  <a:buChar char="»"/>
                  <a:defRPr sz="2200">
                    <a:solidFill>
                      <a:schemeClr val="tx1"/>
                    </a:solidFill>
                    <a:latin typeface="Arial" charset="0"/>
                  </a:defRPr>
                </a:lvl6pPr>
                <a:lvl7pPr marL="2971800" indent="-228600" eaLnBrk="0" fontAlgn="base" hangingPunct="0">
                  <a:lnSpc>
                    <a:spcPct val="85000"/>
                  </a:lnSpc>
                  <a:spcBef>
                    <a:spcPct val="25000"/>
                  </a:spcBef>
                  <a:spcAft>
                    <a:spcPct val="0"/>
                  </a:spcAft>
                  <a:buChar char="»"/>
                  <a:defRPr sz="2200">
                    <a:solidFill>
                      <a:schemeClr val="tx1"/>
                    </a:solidFill>
                    <a:latin typeface="Arial" charset="0"/>
                  </a:defRPr>
                </a:lvl7pPr>
                <a:lvl8pPr marL="3429000" indent="-228600" eaLnBrk="0" fontAlgn="base" hangingPunct="0">
                  <a:lnSpc>
                    <a:spcPct val="85000"/>
                  </a:lnSpc>
                  <a:spcBef>
                    <a:spcPct val="25000"/>
                  </a:spcBef>
                  <a:spcAft>
                    <a:spcPct val="0"/>
                  </a:spcAft>
                  <a:buChar char="»"/>
                  <a:defRPr sz="2200">
                    <a:solidFill>
                      <a:schemeClr val="tx1"/>
                    </a:solidFill>
                    <a:latin typeface="Arial" charset="0"/>
                  </a:defRPr>
                </a:lvl8pPr>
                <a:lvl9pPr marL="3886200" indent="-228600" eaLnBrk="0" fontAlgn="base" hangingPunct="0">
                  <a:lnSpc>
                    <a:spcPct val="85000"/>
                  </a:lnSpc>
                  <a:spcBef>
                    <a:spcPct val="25000"/>
                  </a:spcBef>
                  <a:spcAft>
                    <a:spcPct val="0"/>
                  </a:spcAft>
                  <a:buChar char="»"/>
                  <a:defRPr sz="2200">
                    <a:solidFill>
                      <a:schemeClr val="tx1"/>
                    </a:solidFill>
                    <a:latin typeface="Arial" charset="0"/>
                  </a:defRPr>
                </a:lvl9pPr>
              </a:lstStyle>
              <a:p>
                <a:pPr eaLnBrk="1" hangingPunct="1">
                  <a:lnSpc>
                    <a:spcPct val="100000"/>
                  </a:lnSpc>
                  <a:spcBef>
                    <a:spcPct val="0"/>
                  </a:spcBef>
                  <a:buClrTx/>
                  <a:buFontTx/>
                  <a:buNone/>
                </a:pPr>
                <a:endParaRPr lang="en-US" altLang="fi-FI" sz="3200">
                  <a:latin typeface="Calibri" pitchFamily="34" charset="0"/>
                </a:endParaRPr>
              </a:p>
            </p:txBody>
          </p:sp>
          <p:sp>
            <p:nvSpPr>
              <p:cNvPr id="29811" name="Rectangle 14"/>
              <p:cNvSpPr>
                <a:spLocks noChangeArrowheads="1"/>
              </p:cNvSpPr>
              <p:nvPr/>
            </p:nvSpPr>
            <p:spPr bwMode="auto">
              <a:xfrm>
                <a:off x="1600" y="1337"/>
                <a:ext cx="48" cy="345"/>
              </a:xfrm>
              <a:prstGeom prst="rect">
                <a:avLst/>
              </a:prstGeom>
              <a:solidFill>
                <a:srgbClr val="9999FF"/>
              </a:solidFill>
              <a:ln w="9525">
                <a:solidFill>
                  <a:srgbClr val="000000"/>
                </a:solidFill>
                <a:miter lim="800000"/>
                <a:headEnd/>
                <a:tailEnd/>
              </a:ln>
            </p:spPr>
            <p:txBody>
              <a:bodyPr/>
              <a:lstStyle>
                <a:lvl1pPr eaLnBrk="0" hangingPunct="0">
                  <a:lnSpc>
                    <a:spcPct val="85000"/>
                  </a:lnSpc>
                  <a:spcBef>
                    <a:spcPct val="35000"/>
                  </a:spcBef>
                  <a:buClr>
                    <a:schemeClr val="accent1"/>
                  </a:buClr>
                  <a:buChar char="•"/>
                  <a:defRPr sz="2600">
                    <a:solidFill>
                      <a:schemeClr val="tx1"/>
                    </a:solidFill>
                    <a:latin typeface="Arial" charset="0"/>
                  </a:defRPr>
                </a:lvl1pPr>
                <a:lvl2pPr marL="742950" indent="-285750" eaLnBrk="0" hangingPunct="0">
                  <a:lnSpc>
                    <a:spcPct val="85000"/>
                  </a:lnSpc>
                  <a:spcBef>
                    <a:spcPct val="25000"/>
                  </a:spcBef>
                  <a:buChar char="–"/>
                  <a:defRPr sz="2400">
                    <a:solidFill>
                      <a:schemeClr val="tx1"/>
                    </a:solidFill>
                    <a:latin typeface="Arial" charset="0"/>
                  </a:defRPr>
                </a:lvl2pPr>
                <a:lvl3pPr marL="1143000" indent="-228600" eaLnBrk="0" hangingPunct="0">
                  <a:lnSpc>
                    <a:spcPct val="85000"/>
                  </a:lnSpc>
                  <a:spcBef>
                    <a:spcPct val="25000"/>
                  </a:spcBef>
                  <a:buClr>
                    <a:schemeClr val="accent1"/>
                  </a:buClr>
                  <a:buChar char="•"/>
                  <a:defRPr sz="2200">
                    <a:solidFill>
                      <a:schemeClr val="tx1"/>
                    </a:solidFill>
                    <a:latin typeface="Arial" charset="0"/>
                  </a:defRPr>
                </a:lvl3pPr>
                <a:lvl4pPr marL="1600200" indent="-228600" eaLnBrk="0" hangingPunct="0">
                  <a:lnSpc>
                    <a:spcPct val="85000"/>
                  </a:lnSpc>
                  <a:spcBef>
                    <a:spcPct val="25000"/>
                  </a:spcBef>
                  <a:buChar char="–"/>
                  <a:defRPr sz="2200">
                    <a:solidFill>
                      <a:schemeClr val="tx1"/>
                    </a:solidFill>
                    <a:latin typeface="Arial" charset="0"/>
                  </a:defRPr>
                </a:lvl4pPr>
                <a:lvl5pPr marL="2057400" indent="-228600" eaLnBrk="0" hangingPunct="0">
                  <a:lnSpc>
                    <a:spcPct val="85000"/>
                  </a:lnSpc>
                  <a:spcBef>
                    <a:spcPct val="25000"/>
                  </a:spcBef>
                  <a:buChar char="»"/>
                  <a:defRPr sz="2200">
                    <a:solidFill>
                      <a:schemeClr val="tx1"/>
                    </a:solidFill>
                    <a:latin typeface="Arial" charset="0"/>
                  </a:defRPr>
                </a:lvl5pPr>
                <a:lvl6pPr marL="2514600" indent="-228600" eaLnBrk="0" fontAlgn="base" hangingPunct="0">
                  <a:lnSpc>
                    <a:spcPct val="85000"/>
                  </a:lnSpc>
                  <a:spcBef>
                    <a:spcPct val="25000"/>
                  </a:spcBef>
                  <a:spcAft>
                    <a:spcPct val="0"/>
                  </a:spcAft>
                  <a:buChar char="»"/>
                  <a:defRPr sz="2200">
                    <a:solidFill>
                      <a:schemeClr val="tx1"/>
                    </a:solidFill>
                    <a:latin typeface="Arial" charset="0"/>
                  </a:defRPr>
                </a:lvl6pPr>
                <a:lvl7pPr marL="2971800" indent="-228600" eaLnBrk="0" fontAlgn="base" hangingPunct="0">
                  <a:lnSpc>
                    <a:spcPct val="85000"/>
                  </a:lnSpc>
                  <a:spcBef>
                    <a:spcPct val="25000"/>
                  </a:spcBef>
                  <a:spcAft>
                    <a:spcPct val="0"/>
                  </a:spcAft>
                  <a:buChar char="»"/>
                  <a:defRPr sz="2200">
                    <a:solidFill>
                      <a:schemeClr val="tx1"/>
                    </a:solidFill>
                    <a:latin typeface="Arial" charset="0"/>
                  </a:defRPr>
                </a:lvl7pPr>
                <a:lvl8pPr marL="3429000" indent="-228600" eaLnBrk="0" fontAlgn="base" hangingPunct="0">
                  <a:lnSpc>
                    <a:spcPct val="85000"/>
                  </a:lnSpc>
                  <a:spcBef>
                    <a:spcPct val="25000"/>
                  </a:spcBef>
                  <a:spcAft>
                    <a:spcPct val="0"/>
                  </a:spcAft>
                  <a:buChar char="»"/>
                  <a:defRPr sz="2200">
                    <a:solidFill>
                      <a:schemeClr val="tx1"/>
                    </a:solidFill>
                    <a:latin typeface="Arial" charset="0"/>
                  </a:defRPr>
                </a:lvl8pPr>
                <a:lvl9pPr marL="3886200" indent="-228600" eaLnBrk="0" fontAlgn="base" hangingPunct="0">
                  <a:lnSpc>
                    <a:spcPct val="85000"/>
                  </a:lnSpc>
                  <a:spcBef>
                    <a:spcPct val="25000"/>
                  </a:spcBef>
                  <a:spcAft>
                    <a:spcPct val="0"/>
                  </a:spcAft>
                  <a:buChar char="»"/>
                  <a:defRPr sz="2200">
                    <a:solidFill>
                      <a:schemeClr val="tx1"/>
                    </a:solidFill>
                    <a:latin typeface="Arial" charset="0"/>
                  </a:defRPr>
                </a:lvl9pPr>
              </a:lstStyle>
              <a:p>
                <a:pPr eaLnBrk="1" hangingPunct="1">
                  <a:lnSpc>
                    <a:spcPct val="100000"/>
                  </a:lnSpc>
                  <a:spcBef>
                    <a:spcPct val="0"/>
                  </a:spcBef>
                  <a:buClrTx/>
                  <a:buFontTx/>
                  <a:buNone/>
                </a:pPr>
                <a:endParaRPr lang="en-US" altLang="fi-FI" sz="3200">
                  <a:latin typeface="Calibri" pitchFamily="34" charset="0"/>
                </a:endParaRPr>
              </a:p>
            </p:txBody>
          </p:sp>
          <p:sp>
            <p:nvSpPr>
              <p:cNvPr id="29812" name="Rectangle 15"/>
              <p:cNvSpPr>
                <a:spLocks noChangeArrowheads="1"/>
              </p:cNvSpPr>
              <p:nvPr/>
            </p:nvSpPr>
            <p:spPr bwMode="auto">
              <a:xfrm>
                <a:off x="1848" y="1561"/>
                <a:ext cx="49" cy="121"/>
              </a:xfrm>
              <a:prstGeom prst="rect">
                <a:avLst/>
              </a:prstGeom>
              <a:solidFill>
                <a:srgbClr val="9999FF"/>
              </a:solidFill>
              <a:ln w="9525">
                <a:solidFill>
                  <a:srgbClr val="000000"/>
                </a:solidFill>
                <a:miter lim="800000"/>
                <a:headEnd/>
                <a:tailEnd/>
              </a:ln>
            </p:spPr>
            <p:txBody>
              <a:bodyPr/>
              <a:lstStyle>
                <a:lvl1pPr eaLnBrk="0" hangingPunct="0">
                  <a:lnSpc>
                    <a:spcPct val="85000"/>
                  </a:lnSpc>
                  <a:spcBef>
                    <a:spcPct val="35000"/>
                  </a:spcBef>
                  <a:buClr>
                    <a:schemeClr val="accent1"/>
                  </a:buClr>
                  <a:buChar char="•"/>
                  <a:defRPr sz="2600">
                    <a:solidFill>
                      <a:schemeClr val="tx1"/>
                    </a:solidFill>
                    <a:latin typeface="Arial" charset="0"/>
                  </a:defRPr>
                </a:lvl1pPr>
                <a:lvl2pPr marL="742950" indent="-285750" eaLnBrk="0" hangingPunct="0">
                  <a:lnSpc>
                    <a:spcPct val="85000"/>
                  </a:lnSpc>
                  <a:spcBef>
                    <a:spcPct val="25000"/>
                  </a:spcBef>
                  <a:buChar char="–"/>
                  <a:defRPr sz="2400">
                    <a:solidFill>
                      <a:schemeClr val="tx1"/>
                    </a:solidFill>
                    <a:latin typeface="Arial" charset="0"/>
                  </a:defRPr>
                </a:lvl2pPr>
                <a:lvl3pPr marL="1143000" indent="-228600" eaLnBrk="0" hangingPunct="0">
                  <a:lnSpc>
                    <a:spcPct val="85000"/>
                  </a:lnSpc>
                  <a:spcBef>
                    <a:spcPct val="25000"/>
                  </a:spcBef>
                  <a:buClr>
                    <a:schemeClr val="accent1"/>
                  </a:buClr>
                  <a:buChar char="•"/>
                  <a:defRPr sz="2200">
                    <a:solidFill>
                      <a:schemeClr val="tx1"/>
                    </a:solidFill>
                    <a:latin typeface="Arial" charset="0"/>
                  </a:defRPr>
                </a:lvl3pPr>
                <a:lvl4pPr marL="1600200" indent="-228600" eaLnBrk="0" hangingPunct="0">
                  <a:lnSpc>
                    <a:spcPct val="85000"/>
                  </a:lnSpc>
                  <a:spcBef>
                    <a:spcPct val="25000"/>
                  </a:spcBef>
                  <a:buChar char="–"/>
                  <a:defRPr sz="2200">
                    <a:solidFill>
                      <a:schemeClr val="tx1"/>
                    </a:solidFill>
                    <a:latin typeface="Arial" charset="0"/>
                  </a:defRPr>
                </a:lvl4pPr>
                <a:lvl5pPr marL="2057400" indent="-228600" eaLnBrk="0" hangingPunct="0">
                  <a:lnSpc>
                    <a:spcPct val="85000"/>
                  </a:lnSpc>
                  <a:spcBef>
                    <a:spcPct val="25000"/>
                  </a:spcBef>
                  <a:buChar char="»"/>
                  <a:defRPr sz="2200">
                    <a:solidFill>
                      <a:schemeClr val="tx1"/>
                    </a:solidFill>
                    <a:latin typeface="Arial" charset="0"/>
                  </a:defRPr>
                </a:lvl5pPr>
                <a:lvl6pPr marL="2514600" indent="-228600" eaLnBrk="0" fontAlgn="base" hangingPunct="0">
                  <a:lnSpc>
                    <a:spcPct val="85000"/>
                  </a:lnSpc>
                  <a:spcBef>
                    <a:spcPct val="25000"/>
                  </a:spcBef>
                  <a:spcAft>
                    <a:spcPct val="0"/>
                  </a:spcAft>
                  <a:buChar char="»"/>
                  <a:defRPr sz="2200">
                    <a:solidFill>
                      <a:schemeClr val="tx1"/>
                    </a:solidFill>
                    <a:latin typeface="Arial" charset="0"/>
                  </a:defRPr>
                </a:lvl6pPr>
                <a:lvl7pPr marL="2971800" indent="-228600" eaLnBrk="0" fontAlgn="base" hangingPunct="0">
                  <a:lnSpc>
                    <a:spcPct val="85000"/>
                  </a:lnSpc>
                  <a:spcBef>
                    <a:spcPct val="25000"/>
                  </a:spcBef>
                  <a:spcAft>
                    <a:spcPct val="0"/>
                  </a:spcAft>
                  <a:buChar char="»"/>
                  <a:defRPr sz="2200">
                    <a:solidFill>
                      <a:schemeClr val="tx1"/>
                    </a:solidFill>
                    <a:latin typeface="Arial" charset="0"/>
                  </a:defRPr>
                </a:lvl7pPr>
                <a:lvl8pPr marL="3429000" indent="-228600" eaLnBrk="0" fontAlgn="base" hangingPunct="0">
                  <a:lnSpc>
                    <a:spcPct val="85000"/>
                  </a:lnSpc>
                  <a:spcBef>
                    <a:spcPct val="25000"/>
                  </a:spcBef>
                  <a:spcAft>
                    <a:spcPct val="0"/>
                  </a:spcAft>
                  <a:buChar char="»"/>
                  <a:defRPr sz="2200">
                    <a:solidFill>
                      <a:schemeClr val="tx1"/>
                    </a:solidFill>
                    <a:latin typeface="Arial" charset="0"/>
                  </a:defRPr>
                </a:lvl8pPr>
                <a:lvl9pPr marL="3886200" indent="-228600" eaLnBrk="0" fontAlgn="base" hangingPunct="0">
                  <a:lnSpc>
                    <a:spcPct val="85000"/>
                  </a:lnSpc>
                  <a:spcBef>
                    <a:spcPct val="25000"/>
                  </a:spcBef>
                  <a:spcAft>
                    <a:spcPct val="0"/>
                  </a:spcAft>
                  <a:buChar char="»"/>
                  <a:defRPr sz="2200">
                    <a:solidFill>
                      <a:schemeClr val="tx1"/>
                    </a:solidFill>
                    <a:latin typeface="Arial" charset="0"/>
                  </a:defRPr>
                </a:lvl9pPr>
              </a:lstStyle>
              <a:p>
                <a:pPr eaLnBrk="1" hangingPunct="1">
                  <a:lnSpc>
                    <a:spcPct val="100000"/>
                  </a:lnSpc>
                  <a:spcBef>
                    <a:spcPct val="0"/>
                  </a:spcBef>
                  <a:buClrTx/>
                  <a:buFontTx/>
                  <a:buNone/>
                </a:pPr>
                <a:endParaRPr lang="en-US" altLang="fi-FI" sz="3200">
                  <a:latin typeface="Calibri" pitchFamily="34" charset="0"/>
                </a:endParaRPr>
              </a:p>
            </p:txBody>
          </p:sp>
          <p:sp>
            <p:nvSpPr>
              <p:cNvPr id="29813" name="Rectangle 16"/>
              <p:cNvSpPr>
                <a:spLocks noChangeArrowheads="1"/>
              </p:cNvSpPr>
              <p:nvPr/>
            </p:nvSpPr>
            <p:spPr bwMode="auto">
              <a:xfrm>
                <a:off x="2103" y="1434"/>
                <a:ext cx="49" cy="248"/>
              </a:xfrm>
              <a:prstGeom prst="rect">
                <a:avLst/>
              </a:prstGeom>
              <a:solidFill>
                <a:srgbClr val="9999FF"/>
              </a:solidFill>
              <a:ln w="9525">
                <a:solidFill>
                  <a:srgbClr val="000000"/>
                </a:solidFill>
                <a:miter lim="800000"/>
                <a:headEnd/>
                <a:tailEnd/>
              </a:ln>
            </p:spPr>
            <p:txBody>
              <a:bodyPr/>
              <a:lstStyle>
                <a:lvl1pPr eaLnBrk="0" hangingPunct="0">
                  <a:lnSpc>
                    <a:spcPct val="85000"/>
                  </a:lnSpc>
                  <a:spcBef>
                    <a:spcPct val="35000"/>
                  </a:spcBef>
                  <a:buClr>
                    <a:schemeClr val="accent1"/>
                  </a:buClr>
                  <a:buChar char="•"/>
                  <a:defRPr sz="2600">
                    <a:solidFill>
                      <a:schemeClr val="tx1"/>
                    </a:solidFill>
                    <a:latin typeface="Arial" charset="0"/>
                  </a:defRPr>
                </a:lvl1pPr>
                <a:lvl2pPr marL="742950" indent="-285750" eaLnBrk="0" hangingPunct="0">
                  <a:lnSpc>
                    <a:spcPct val="85000"/>
                  </a:lnSpc>
                  <a:spcBef>
                    <a:spcPct val="25000"/>
                  </a:spcBef>
                  <a:buChar char="–"/>
                  <a:defRPr sz="2400">
                    <a:solidFill>
                      <a:schemeClr val="tx1"/>
                    </a:solidFill>
                    <a:latin typeface="Arial" charset="0"/>
                  </a:defRPr>
                </a:lvl2pPr>
                <a:lvl3pPr marL="1143000" indent="-228600" eaLnBrk="0" hangingPunct="0">
                  <a:lnSpc>
                    <a:spcPct val="85000"/>
                  </a:lnSpc>
                  <a:spcBef>
                    <a:spcPct val="25000"/>
                  </a:spcBef>
                  <a:buClr>
                    <a:schemeClr val="accent1"/>
                  </a:buClr>
                  <a:buChar char="•"/>
                  <a:defRPr sz="2200">
                    <a:solidFill>
                      <a:schemeClr val="tx1"/>
                    </a:solidFill>
                    <a:latin typeface="Arial" charset="0"/>
                  </a:defRPr>
                </a:lvl3pPr>
                <a:lvl4pPr marL="1600200" indent="-228600" eaLnBrk="0" hangingPunct="0">
                  <a:lnSpc>
                    <a:spcPct val="85000"/>
                  </a:lnSpc>
                  <a:spcBef>
                    <a:spcPct val="25000"/>
                  </a:spcBef>
                  <a:buChar char="–"/>
                  <a:defRPr sz="2200">
                    <a:solidFill>
                      <a:schemeClr val="tx1"/>
                    </a:solidFill>
                    <a:latin typeface="Arial" charset="0"/>
                  </a:defRPr>
                </a:lvl4pPr>
                <a:lvl5pPr marL="2057400" indent="-228600" eaLnBrk="0" hangingPunct="0">
                  <a:lnSpc>
                    <a:spcPct val="85000"/>
                  </a:lnSpc>
                  <a:spcBef>
                    <a:spcPct val="25000"/>
                  </a:spcBef>
                  <a:buChar char="»"/>
                  <a:defRPr sz="2200">
                    <a:solidFill>
                      <a:schemeClr val="tx1"/>
                    </a:solidFill>
                    <a:latin typeface="Arial" charset="0"/>
                  </a:defRPr>
                </a:lvl5pPr>
                <a:lvl6pPr marL="2514600" indent="-228600" eaLnBrk="0" fontAlgn="base" hangingPunct="0">
                  <a:lnSpc>
                    <a:spcPct val="85000"/>
                  </a:lnSpc>
                  <a:spcBef>
                    <a:spcPct val="25000"/>
                  </a:spcBef>
                  <a:spcAft>
                    <a:spcPct val="0"/>
                  </a:spcAft>
                  <a:buChar char="»"/>
                  <a:defRPr sz="2200">
                    <a:solidFill>
                      <a:schemeClr val="tx1"/>
                    </a:solidFill>
                    <a:latin typeface="Arial" charset="0"/>
                  </a:defRPr>
                </a:lvl6pPr>
                <a:lvl7pPr marL="2971800" indent="-228600" eaLnBrk="0" fontAlgn="base" hangingPunct="0">
                  <a:lnSpc>
                    <a:spcPct val="85000"/>
                  </a:lnSpc>
                  <a:spcBef>
                    <a:spcPct val="25000"/>
                  </a:spcBef>
                  <a:spcAft>
                    <a:spcPct val="0"/>
                  </a:spcAft>
                  <a:buChar char="»"/>
                  <a:defRPr sz="2200">
                    <a:solidFill>
                      <a:schemeClr val="tx1"/>
                    </a:solidFill>
                    <a:latin typeface="Arial" charset="0"/>
                  </a:defRPr>
                </a:lvl7pPr>
                <a:lvl8pPr marL="3429000" indent="-228600" eaLnBrk="0" fontAlgn="base" hangingPunct="0">
                  <a:lnSpc>
                    <a:spcPct val="85000"/>
                  </a:lnSpc>
                  <a:spcBef>
                    <a:spcPct val="25000"/>
                  </a:spcBef>
                  <a:spcAft>
                    <a:spcPct val="0"/>
                  </a:spcAft>
                  <a:buChar char="»"/>
                  <a:defRPr sz="2200">
                    <a:solidFill>
                      <a:schemeClr val="tx1"/>
                    </a:solidFill>
                    <a:latin typeface="Arial" charset="0"/>
                  </a:defRPr>
                </a:lvl8pPr>
                <a:lvl9pPr marL="3886200" indent="-228600" eaLnBrk="0" fontAlgn="base" hangingPunct="0">
                  <a:lnSpc>
                    <a:spcPct val="85000"/>
                  </a:lnSpc>
                  <a:spcBef>
                    <a:spcPct val="25000"/>
                  </a:spcBef>
                  <a:spcAft>
                    <a:spcPct val="0"/>
                  </a:spcAft>
                  <a:buChar char="»"/>
                  <a:defRPr sz="2200">
                    <a:solidFill>
                      <a:schemeClr val="tx1"/>
                    </a:solidFill>
                    <a:latin typeface="Arial" charset="0"/>
                  </a:defRPr>
                </a:lvl9pPr>
              </a:lstStyle>
              <a:p>
                <a:pPr eaLnBrk="1" hangingPunct="1">
                  <a:lnSpc>
                    <a:spcPct val="100000"/>
                  </a:lnSpc>
                  <a:spcBef>
                    <a:spcPct val="0"/>
                  </a:spcBef>
                  <a:buClrTx/>
                  <a:buFontTx/>
                  <a:buNone/>
                </a:pPr>
                <a:endParaRPr lang="en-US" altLang="fi-FI" sz="3200">
                  <a:latin typeface="Calibri" pitchFamily="34" charset="0"/>
                </a:endParaRPr>
              </a:p>
            </p:txBody>
          </p:sp>
          <p:sp>
            <p:nvSpPr>
              <p:cNvPr id="29814" name="Rectangle 17"/>
              <p:cNvSpPr>
                <a:spLocks noChangeArrowheads="1"/>
              </p:cNvSpPr>
              <p:nvPr/>
            </p:nvSpPr>
            <p:spPr bwMode="auto">
              <a:xfrm>
                <a:off x="2352" y="1470"/>
                <a:ext cx="49" cy="212"/>
              </a:xfrm>
              <a:prstGeom prst="rect">
                <a:avLst/>
              </a:prstGeom>
              <a:solidFill>
                <a:srgbClr val="9999FF"/>
              </a:solidFill>
              <a:ln w="9525">
                <a:solidFill>
                  <a:srgbClr val="000000"/>
                </a:solidFill>
                <a:miter lim="800000"/>
                <a:headEnd/>
                <a:tailEnd/>
              </a:ln>
            </p:spPr>
            <p:txBody>
              <a:bodyPr/>
              <a:lstStyle>
                <a:lvl1pPr eaLnBrk="0" hangingPunct="0">
                  <a:lnSpc>
                    <a:spcPct val="85000"/>
                  </a:lnSpc>
                  <a:spcBef>
                    <a:spcPct val="35000"/>
                  </a:spcBef>
                  <a:buClr>
                    <a:schemeClr val="accent1"/>
                  </a:buClr>
                  <a:buChar char="•"/>
                  <a:defRPr sz="2600">
                    <a:solidFill>
                      <a:schemeClr val="tx1"/>
                    </a:solidFill>
                    <a:latin typeface="Arial" charset="0"/>
                  </a:defRPr>
                </a:lvl1pPr>
                <a:lvl2pPr marL="742950" indent="-285750" eaLnBrk="0" hangingPunct="0">
                  <a:lnSpc>
                    <a:spcPct val="85000"/>
                  </a:lnSpc>
                  <a:spcBef>
                    <a:spcPct val="25000"/>
                  </a:spcBef>
                  <a:buChar char="–"/>
                  <a:defRPr sz="2400">
                    <a:solidFill>
                      <a:schemeClr val="tx1"/>
                    </a:solidFill>
                    <a:latin typeface="Arial" charset="0"/>
                  </a:defRPr>
                </a:lvl2pPr>
                <a:lvl3pPr marL="1143000" indent="-228600" eaLnBrk="0" hangingPunct="0">
                  <a:lnSpc>
                    <a:spcPct val="85000"/>
                  </a:lnSpc>
                  <a:spcBef>
                    <a:spcPct val="25000"/>
                  </a:spcBef>
                  <a:buClr>
                    <a:schemeClr val="accent1"/>
                  </a:buClr>
                  <a:buChar char="•"/>
                  <a:defRPr sz="2200">
                    <a:solidFill>
                      <a:schemeClr val="tx1"/>
                    </a:solidFill>
                    <a:latin typeface="Arial" charset="0"/>
                  </a:defRPr>
                </a:lvl3pPr>
                <a:lvl4pPr marL="1600200" indent="-228600" eaLnBrk="0" hangingPunct="0">
                  <a:lnSpc>
                    <a:spcPct val="85000"/>
                  </a:lnSpc>
                  <a:spcBef>
                    <a:spcPct val="25000"/>
                  </a:spcBef>
                  <a:buChar char="–"/>
                  <a:defRPr sz="2200">
                    <a:solidFill>
                      <a:schemeClr val="tx1"/>
                    </a:solidFill>
                    <a:latin typeface="Arial" charset="0"/>
                  </a:defRPr>
                </a:lvl4pPr>
                <a:lvl5pPr marL="2057400" indent="-228600" eaLnBrk="0" hangingPunct="0">
                  <a:lnSpc>
                    <a:spcPct val="85000"/>
                  </a:lnSpc>
                  <a:spcBef>
                    <a:spcPct val="25000"/>
                  </a:spcBef>
                  <a:buChar char="»"/>
                  <a:defRPr sz="2200">
                    <a:solidFill>
                      <a:schemeClr val="tx1"/>
                    </a:solidFill>
                    <a:latin typeface="Arial" charset="0"/>
                  </a:defRPr>
                </a:lvl5pPr>
                <a:lvl6pPr marL="2514600" indent="-228600" eaLnBrk="0" fontAlgn="base" hangingPunct="0">
                  <a:lnSpc>
                    <a:spcPct val="85000"/>
                  </a:lnSpc>
                  <a:spcBef>
                    <a:spcPct val="25000"/>
                  </a:spcBef>
                  <a:spcAft>
                    <a:spcPct val="0"/>
                  </a:spcAft>
                  <a:buChar char="»"/>
                  <a:defRPr sz="2200">
                    <a:solidFill>
                      <a:schemeClr val="tx1"/>
                    </a:solidFill>
                    <a:latin typeface="Arial" charset="0"/>
                  </a:defRPr>
                </a:lvl6pPr>
                <a:lvl7pPr marL="2971800" indent="-228600" eaLnBrk="0" fontAlgn="base" hangingPunct="0">
                  <a:lnSpc>
                    <a:spcPct val="85000"/>
                  </a:lnSpc>
                  <a:spcBef>
                    <a:spcPct val="25000"/>
                  </a:spcBef>
                  <a:spcAft>
                    <a:spcPct val="0"/>
                  </a:spcAft>
                  <a:buChar char="»"/>
                  <a:defRPr sz="2200">
                    <a:solidFill>
                      <a:schemeClr val="tx1"/>
                    </a:solidFill>
                    <a:latin typeface="Arial" charset="0"/>
                  </a:defRPr>
                </a:lvl7pPr>
                <a:lvl8pPr marL="3429000" indent="-228600" eaLnBrk="0" fontAlgn="base" hangingPunct="0">
                  <a:lnSpc>
                    <a:spcPct val="85000"/>
                  </a:lnSpc>
                  <a:spcBef>
                    <a:spcPct val="25000"/>
                  </a:spcBef>
                  <a:spcAft>
                    <a:spcPct val="0"/>
                  </a:spcAft>
                  <a:buChar char="»"/>
                  <a:defRPr sz="2200">
                    <a:solidFill>
                      <a:schemeClr val="tx1"/>
                    </a:solidFill>
                    <a:latin typeface="Arial" charset="0"/>
                  </a:defRPr>
                </a:lvl8pPr>
                <a:lvl9pPr marL="3886200" indent="-228600" eaLnBrk="0" fontAlgn="base" hangingPunct="0">
                  <a:lnSpc>
                    <a:spcPct val="85000"/>
                  </a:lnSpc>
                  <a:spcBef>
                    <a:spcPct val="25000"/>
                  </a:spcBef>
                  <a:spcAft>
                    <a:spcPct val="0"/>
                  </a:spcAft>
                  <a:buChar char="»"/>
                  <a:defRPr sz="2200">
                    <a:solidFill>
                      <a:schemeClr val="tx1"/>
                    </a:solidFill>
                    <a:latin typeface="Arial" charset="0"/>
                  </a:defRPr>
                </a:lvl9pPr>
              </a:lstStyle>
              <a:p>
                <a:pPr eaLnBrk="1" hangingPunct="1">
                  <a:lnSpc>
                    <a:spcPct val="100000"/>
                  </a:lnSpc>
                  <a:spcBef>
                    <a:spcPct val="0"/>
                  </a:spcBef>
                  <a:buClrTx/>
                  <a:buFontTx/>
                  <a:buNone/>
                </a:pPr>
                <a:endParaRPr lang="en-US" altLang="fi-FI" sz="3200">
                  <a:latin typeface="Calibri" pitchFamily="34" charset="0"/>
                </a:endParaRPr>
              </a:p>
            </p:txBody>
          </p:sp>
          <p:sp>
            <p:nvSpPr>
              <p:cNvPr id="29815" name="Rectangle 18"/>
              <p:cNvSpPr>
                <a:spLocks noChangeArrowheads="1"/>
              </p:cNvSpPr>
              <p:nvPr/>
            </p:nvSpPr>
            <p:spPr bwMode="auto">
              <a:xfrm>
                <a:off x="1393" y="1397"/>
                <a:ext cx="49" cy="285"/>
              </a:xfrm>
              <a:prstGeom prst="rect">
                <a:avLst/>
              </a:prstGeom>
              <a:solidFill>
                <a:srgbClr val="993366"/>
              </a:solidFill>
              <a:ln w="9525">
                <a:solidFill>
                  <a:srgbClr val="000000"/>
                </a:solidFill>
                <a:miter lim="800000"/>
                <a:headEnd/>
                <a:tailEnd/>
              </a:ln>
            </p:spPr>
            <p:txBody>
              <a:bodyPr/>
              <a:lstStyle>
                <a:lvl1pPr eaLnBrk="0" hangingPunct="0">
                  <a:lnSpc>
                    <a:spcPct val="85000"/>
                  </a:lnSpc>
                  <a:spcBef>
                    <a:spcPct val="35000"/>
                  </a:spcBef>
                  <a:buClr>
                    <a:schemeClr val="accent1"/>
                  </a:buClr>
                  <a:buChar char="•"/>
                  <a:defRPr sz="2600">
                    <a:solidFill>
                      <a:schemeClr val="tx1"/>
                    </a:solidFill>
                    <a:latin typeface="Arial" charset="0"/>
                  </a:defRPr>
                </a:lvl1pPr>
                <a:lvl2pPr marL="742950" indent="-285750" eaLnBrk="0" hangingPunct="0">
                  <a:lnSpc>
                    <a:spcPct val="85000"/>
                  </a:lnSpc>
                  <a:spcBef>
                    <a:spcPct val="25000"/>
                  </a:spcBef>
                  <a:buChar char="–"/>
                  <a:defRPr sz="2400">
                    <a:solidFill>
                      <a:schemeClr val="tx1"/>
                    </a:solidFill>
                    <a:latin typeface="Arial" charset="0"/>
                  </a:defRPr>
                </a:lvl2pPr>
                <a:lvl3pPr marL="1143000" indent="-228600" eaLnBrk="0" hangingPunct="0">
                  <a:lnSpc>
                    <a:spcPct val="85000"/>
                  </a:lnSpc>
                  <a:spcBef>
                    <a:spcPct val="25000"/>
                  </a:spcBef>
                  <a:buClr>
                    <a:schemeClr val="accent1"/>
                  </a:buClr>
                  <a:buChar char="•"/>
                  <a:defRPr sz="2200">
                    <a:solidFill>
                      <a:schemeClr val="tx1"/>
                    </a:solidFill>
                    <a:latin typeface="Arial" charset="0"/>
                  </a:defRPr>
                </a:lvl3pPr>
                <a:lvl4pPr marL="1600200" indent="-228600" eaLnBrk="0" hangingPunct="0">
                  <a:lnSpc>
                    <a:spcPct val="85000"/>
                  </a:lnSpc>
                  <a:spcBef>
                    <a:spcPct val="25000"/>
                  </a:spcBef>
                  <a:buChar char="–"/>
                  <a:defRPr sz="2200">
                    <a:solidFill>
                      <a:schemeClr val="tx1"/>
                    </a:solidFill>
                    <a:latin typeface="Arial" charset="0"/>
                  </a:defRPr>
                </a:lvl4pPr>
                <a:lvl5pPr marL="2057400" indent="-228600" eaLnBrk="0" hangingPunct="0">
                  <a:lnSpc>
                    <a:spcPct val="85000"/>
                  </a:lnSpc>
                  <a:spcBef>
                    <a:spcPct val="25000"/>
                  </a:spcBef>
                  <a:buChar char="»"/>
                  <a:defRPr sz="2200">
                    <a:solidFill>
                      <a:schemeClr val="tx1"/>
                    </a:solidFill>
                    <a:latin typeface="Arial" charset="0"/>
                  </a:defRPr>
                </a:lvl5pPr>
                <a:lvl6pPr marL="2514600" indent="-228600" eaLnBrk="0" fontAlgn="base" hangingPunct="0">
                  <a:lnSpc>
                    <a:spcPct val="85000"/>
                  </a:lnSpc>
                  <a:spcBef>
                    <a:spcPct val="25000"/>
                  </a:spcBef>
                  <a:spcAft>
                    <a:spcPct val="0"/>
                  </a:spcAft>
                  <a:buChar char="»"/>
                  <a:defRPr sz="2200">
                    <a:solidFill>
                      <a:schemeClr val="tx1"/>
                    </a:solidFill>
                    <a:latin typeface="Arial" charset="0"/>
                  </a:defRPr>
                </a:lvl6pPr>
                <a:lvl7pPr marL="2971800" indent="-228600" eaLnBrk="0" fontAlgn="base" hangingPunct="0">
                  <a:lnSpc>
                    <a:spcPct val="85000"/>
                  </a:lnSpc>
                  <a:spcBef>
                    <a:spcPct val="25000"/>
                  </a:spcBef>
                  <a:spcAft>
                    <a:spcPct val="0"/>
                  </a:spcAft>
                  <a:buChar char="»"/>
                  <a:defRPr sz="2200">
                    <a:solidFill>
                      <a:schemeClr val="tx1"/>
                    </a:solidFill>
                    <a:latin typeface="Arial" charset="0"/>
                  </a:defRPr>
                </a:lvl7pPr>
                <a:lvl8pPr marL="3429000" indent="-228600" eaLnBrk="0" fontAlgn="base" hangingPunct="0">
                  <a:lnSpc>
                    <a:spcPct val="85000"/>
                  </a:lnSpc>
                  <a:spcBef>
                    <a:spcPct val="25000"/>
                  </a:spcBef>
                  <a:spcAft>
                    <a:spcPct val="0"/>
                  </a:spcAft>
                  <a:buChar char="»"/>
                  <a:defRPr sz="2200">
                    <a:solidFill>
                      <a:schemeClr val="tx1"/>
                    </a:solidFill>
                    <a:latin typeface="Arial" charset="0"/>
                  </a:defRPr>
                </a:lvl8pPr>
                <a:lvl9pPr marL="3886200" indent="-228600" eaLnBrk="0" fontAlgn="base" hangingPunct="0">
                  <a:lnSpc>
                    <a:spcPct val="85000"/>
                  </a:lnSpc>
                  <a:spcBef>
                    <a:spcPct val="25000"/>
                  </a:spcBef>
                  <a:spcAft>
                    <a:spcPct val="0"/>
                  </a:spcAft>
                  <a:buChar char="»"/>
                  <a:defRPr sz="2200">
                    <a:solidFill>
                      <a:schemeClr val="tx1"/>
                    </a:solidFill>
                    <a:latin typeface="Arial" charset="0"/>
                  </a:defRPr>
                </a:lvl9pPr>
              </a:lstStyle>
              <a:p>
                <a:pPr eaLnBrk="1" hangingPunct="1">
                  <a:lnSpc>
                    <a:spcPct val="100000"/>
                  </a:lnSpc>
                  <a:spcBef>
                    <a:spcPct val="0"/>
                  </a:spcBef>
                  <a:buClrTx/>
                  <a:buFontTx/>
                  <a:buNone/>
                </a:pPr>
                <a:endParaRPr lang="en-US" altLang="fi-FI" sz="3200">
                  <a:latin typeface="Calibri" pitchFamily="34" charset="0"/>
                </a:endParaRPr>
              </a:p>
            </p:txBody>
          </p:sp>
          <p:sp>
            <p:nvSpPr>
              <p:cNvPr id="29816" name="Rectangle 19"/>
              <p:cNvSpPr>
                <a:spLocks noChangeArrowheads="1"/>
              </p:cNvSpPr>
              <p:nvPr/>
            </p:nvSpPr>
            <p:spPr bwMode="auto">
              <a:xfrm>
                <a:off x="683" y="1512"/>
                <a:ext cx="43" cy="170"/>
              </a:xfrm>
              <a:prstGeom prst="rect">
                <a:avLst/>
              </a:prstGeom>
              <a:solidFill>
                <a:srgbClr val="FFFFCC"/>
              </a:solidFill>
              <a:ln w="9525">
                <a:solidFill>
                  <a:srgbClr val="000000"/>
                </a:solidFill>
                <a:miter lim="800000"/>
                <a:headEnd/>
                <a:tailEnd/>
              </a:ln>
            </p:spPr>
            <p:txBody>
              <a:bodyPr/>
              <a:lstStyle>
                <a:lvl1pPr eaLnBrk="0" hangingPunct="0">
                  <a:lnSpc>
                    <a:spcPct val="85000"/>
                  </a:lnSpc>
                  <a:spcBef>
                    <a:spcPct val="35000"/>
                  </a:spcBef>
                  <a:buClr>
                    <a:schemeClr val="accent1"/>
                  </a:buClr>
                  <a:buChar char="•"/>
                  <a:defRPr sz="2600">
                    <a:solidFill>
                      <a:schemeClr val="tx1"/>
                    </a:solidFill>
                    <a:latin typeface="Arial" charset="0"/>
                  </a:defRPr>
                </a:lvl1pPr>
                <a:lvl2pPr marL="742950" indent="-285750" eaLnBrk="0" hangingPunct="0">
                  <a:lnSpc>
                    <a:spcPct val="85000"/>
                  </a:lnSpc>
                  <a:spcBef>
                    <a:spcPct val="25000"/>
                  </a:spcBef>
                  <a:buChar char="–"/>
                  <a:defRPr sz="2400">
                    <a:solidFill>
                      <a:schemeClr val="tx1"/>
                    </a:solidFill>
                    <a:latin typeface="Arial" charset="0"/>
                  </a:defRPr>
                </a:lvl2pPr>
                <a:lvl3pPr marL="1143000" indent="-228600" eaLnBrk="0" hangingPunct="0">
                  <a:lnSpc>
                    <a:spcPct val="85000"/>
                  </a:lnSpc>
                  <a:spcBef>
                    <a:spcPct val="25000"/>
                  </a:spcBef>
                  <a:buClr>
                    <a:schemeClr val="accent1"/>
                  </a:buClr>
                  <a:buChar char="•"/>
                  <a:defRPr sz="2200">
                    <a:solidFill>
                      <a:schemeClr val="tx1"/>
                    </a:solidFill>
                    <a:latin typeface="Arial" charset="0"/>
                  </a:defRPr>
                </a:lvl3pPr>
                <a:lvl4pPr marL="1600200" indent="-228600" eaLnBrk="0" hangingPunct="0">
                  <a:lnSpc>
                    <a:spcPct val="85000"/>
                  </a:lnSpc>
                  <a:spcBef>
                    <a:spcPct val="25000"/>
                  </a:spcBef>
                  <a:buChar char="–"/>
                  <a:defRPr sz="2200">
                    <a:solidFill>
                      <a:schemeClr val="tx1"/>
                    </a:solidFill>
                    <a:latin typeface="Arial" charset="0"/>
                  </a:defRPr>
                </a:lvl4pPr>
                <a:lvl5pPr marL="2057400" indent="-228600" eaLnBrk="0" hangingPunct="0">
                  <a:lnSpc>
                    <a:spcPct val="85000"/>
                  </a:lnSpc>
                  <a:spcBef>
                    <a:spcPct val="25000"/>
                  </a:spcBef>
                  <a:buChar char="»"/>
                  <a:defRPr sz="2200">
                    <a:solidFill>
                      <a:schemeClr val="tx1"/>
                    </a:solidFill>
                    <a:latin typeface="Arial" charset="0"/>
                  </a:defRPr>
                </a:lvl5pPr>
                <a:lvl6pPr marL="2514600" indent="-228600" eaLnBrk="0" fontAlgn="base" hangingPunct="0">
                  <a:lnSpc>
                    <a:spcPct val="85000"/>
                  </a:lnSpc>
                  <a:spcBef>
                    <a:spcPct val="25000"/>
                  </a:spcBef>
                  <a:spcAft>
                    <a:spcPct val="0"/>
                  </a:spcAft>
                  <a:buChar char="»"/>
                  <a:defRPr sz="2200">
                    <a:solidFill>
                      <a:schemeClr val="tx1"/>
                    </a:solidFill>
                    <a:latin typeface="Arial" charset="0"/>
                  </a:defRPr>
                </a:lvl6pPr>
                <a:lvl7pPr marL="2971800" indent="-228600" eaLnBrk="0" fontAlgn="base" hangingPunct="0">
                  <a:lnSpc>
                    <a:spcPct val="85000"/>
                  </a:lnSpc>
                  <a:spcBef>
                    <a:spcPct val="25000"/>
                  </a:spcBef>
                  <a:spcAft>
                    <a:spcPct val="0"/>
                  </a:spcAft>
                  <a:buChar char="»"/>
                  <a:defRPr sz="2200">
                    <a:solidFill>
                      <a:schemeClr val="tx1"/>
                    </a:solidFill>
                    <a:latin typeface="Arial" charset="0"/>
                  </a:defRPr>
                </a:lvl7pPr>
                <a:lvl8pPr marL="3429000" indent="-228600" eaLnBrk="0" fontAlgn="base" hangingPunct="0">
                  <a:lnSpc>
                    <a:spcPct val="85000"/>
                  </a:lnSpc>
                  <a:spcBef>
                    <a:spcPct val="25000"/>
                  </a:spcBef>
                  <a:spcAft>
                    <a:spcPct val="0"/>
                  </a:spcAft>
                  <a:buChar char="»"/>
                  <a:defRPr sz="2200">
                    <a:solidFill>
                      <a:schemeClr val="tx1"/>
                    </a:solidFill>
                    <a:latin typeface="Arial" charset="0"/>
                  </a:defRPr>
                </a:lvl8pPr>
                <a:lvl9pPr marL="3886200" indent="-228600" eaLnBrk="0" fontAlgn="base" hangingPunct="0">
                  <a:lnSpc>
                    <a:spcPct val="85000"/>
                  </a:lnSpc>
                  <a:spcBef>
                    <a:spcPct val="25000"/>
                  </a:spcBef>
                  <a:spcAft>
                    <a:spcPct val="0"/>
                  </a:spcAft>
                  <a:buChar char="»"/>
                  <a:defRPr sz="2200">
                    <a:solidFill>
                      <a:schemeClr val="tx1"/>
                    </a:solidFill>
                    <a:latin typeface="Arial" charset="0"/>
                  </a:defRPr>
                </a:lvl9pPr>
              </a:lstStyle>
              <a:p>
                <a:pPr eaLnBrk="1" hangingPunct="1">
                  <a:lnSpc>
                    <a:spcPct val="100000"/>
                  </a:lnSpc>
                  <a:spcBef>
                    <a:spcPct val="0"/>
                  </a:spcBef>
                  <a:buClrTx/>
                  <a:buFontTx/>
                  <a:buNone/>
                </a:pPr>
                <a:endParaRPr lang="en-US" altLang="fi-FI" sz="3200">
                  <a:latin typeface="Calibri" pitchFamily="34" charset="0"/>
                </a:endParaRPr>
              </a:p>
            </p:txBody>
          </p:sp>
          <p:sp>
            <p:nvSpPr>
              <p:cNvPr id="29817" name="Rectangle 20"/>
              <p:cNvSpPr>
                <a:spLocks noChangeArrowheads="1"/>
              </p:cNvSpPr>
              <p:nvPr/>
            </p:nvSpPr>
            <p:spPr bwMode="auto">
              <a:xfrm>
                <a:off x="1442" y="1470"/>
                <a:ext cx="42" cy="212"/>
              </a:xfrm>
              <a:prstGeom prst="rect">
                <a:avLst/>
              </a:prstGeom>
              <a:solidFill>
                <a:srgbClr val="FFFFCC"/>
              </a:solidFill>
              <a:ln w="9525">
                <a:solidFill>
                  <a:srgbClr val="000000"/>
                </a:solidFill>
                <a:miter lim="800000"/>
                <a:headEnd/>
                <a:tailEnd/>
              </a:ln>
            </p:spPr>
            <p:txBody>
              <a:bodyPr/>
              <a:lstStyle>
                <a:lvl1pPr eaLnBrk="0" hangingPunct="0">
                  <a:lnSpc>
                    <a:spcPct val="85000"/>
                  </a:lnSpc>
                  <a:spcBef>
                    <a:spcPct val="35000"/>
                  </a:spcBef>
                  <a:buClr>
                    <a:schemeClr val="accent1"/>
                  </a:buClr>
                  <a:buChar char="•"/>
                  <a:defRPr sz="2600">
                    <a:solidFill>
                      <a:schemeClr val="tx1"/>
                    </a:solidFill>
                    <a:latin typeface="Arial" charset="0"/>
                  </a:defRPr>
                </a:lvl1pPr>
                <a:lvl2pPr marL="742950" indent="-285750" eaLnBrk="0" hangingPunct="0">
                  <a:lnSpc>
                    <a:spcPct val="85000"/>
                  </a:lnSpc>
                  <a:spcBef>
                    <a:spcPct val="25000"/>
                  </a:spcBef>
                  <a:buChar char="–"/>
                  <a:defRPr sz="2400">
                    <a:solidFill>
                      <a:schemeClr val="tx1"/>
                    </a:solidFill>
                    <a:latin typeface="Arial" charset="0"/>
                  </a:defRPr>
                </a:lvl2pPr>
                <a:lvl3pPr marL="1143000" indent="-228600" eaLnBrk="0" hangingPunct="0">
                  <a:lnSpc>
                    <a:spcPct val="85000"/>
                  </a:lnSpc>
                  <a:spcBef>
                    <a:spcPct val="25000"/>
                  </a:spcBef>
                  <a:buClr>
                    <a:schemeClr val="accent1"/>
                  </a:buClr>
                  <a:buChar char="•"/>
                  <a:defRPr sz="2200">
                    <a:solidFill>
                      <a:schemeClr val="tx1"/>
                    </a:solidFill>
                    <a:latin typeface="Arial" charset="0"/>
                  </a:defRPr>
                </a:lvl3pPr>
                <a:lvl4pPr marL="1600200" indent="-228600" eaLnBrk="0" hangingPunct="0">
                  <a:lnSpc>
                    <a:spcPct val="85000"/>
                  </a:lnSpc>
                  <a:spcBef>
                    <a:spcPct val="25000"/>
                  </a:spcBef>
                  <a:buChar char="–"/>
                  <a:defRPr sz="2200">
                    <a:solidFill>
                      <a:schemeClr val="tx1"/>
                    </a:solidFill>
                    <a:latin typeface="Arial" charset="0"/>
                  </a:defRPr>
                </a:lvl4pPr>
                <a:lvl5pPr marL="2057400" indent="-228600" eaLnBrk="0" hangingPunct="0">
                  <a:lnSpc>
                    <a:spcPct val="85000"/>
                  </a:lnSpc>
                  <a:spcBef>
                    <a:spcPct val="25000"/>
                  </a:spcBef>
                  <a:buChar char="»"/>
                  <a:defRPr sz="2200">
                    <a:solidFill>
                      <a:schemeClr val="tx1"/>
                    </a:solidFill>
                    <a:latin typeface="Arial" charset="0"/>
                  </a:defRPr>
                </a:lvl5pPr>
                <a:lvl6pPr marL="2514600" indent="-228600" eaLnBrk="0" fontAlgn="base" hangingPunct="0">
                  <a:lnSpc>
                    <a:spcPct val="85000"/>
                  </a:lnSpc>
                  <a:spcBef>
                    <a:spcPct val="25000"/>
                  </a:spcBef>
                  <a:spcAft>
                    <a:spcPct val="0"/>
                  </a:spcAft>
                  <a:buChar char="»"/>
                  <a:defRPr sz="2200">
                    <a:solidFill>
                      <a:schemeClr val="tx1"/>
                    </a:solidFill>
                    <a:latin typeface="Arial" charset="0"/>
                  </a:defRPr>
                </a:lvl6pPr>
                <a:lvl7pPr marL="2971800" indent="-228600" eaLnBrk="0" fontAlgn="base" hangingPunct="0">
                  <a:lnSpc>
                    <a:spcPct val="85000"/>
                  </a:lnSpc>
                  <a:spcBef>
                    <a:spcPct val="25000"/>
                  </a:spcBef>
                  <a:spcAft>
                    <a:spcPct val="0"/>
                  </a:spcAft>
                  <a:buChar char="»"/>
                  <a:defRPr sz="2200">
                    <a:solidFill>
                      <a:schemeClr val="tx1"/>
                    </a:solidFill>
                    <a:latin typeface="Arial" charset="0"/>
                  </a:defRPr>
                </a:lvl7pPr>
                <a:lvl8pPr marL="3429000" indent="-228600" eaLnBrk="0" fontAlgn="base" hangingPunct="0">
                  <a:lnSpc>
                    <a:spcPct val="85000"/>
                  </a:lnSpc>
                  <a:spcBef>
                    <a:spcPct val="25000"/>
                  </a:spcBef>
                  <a:spcAft>
                    <a:spcPct val="0"/>
                  </a:spcAft>
                  <a:buChar char="»"/>
                  <a:defRPr sz="2200">
                    <a:solidFill>
                      <a:schemeClr val="tx1"/>
                    </a:solidFill>
                    <a:latin typeface="Arial" charset="0"/>
                  </a:defRPr>
                </a:lvl8pPr>
                <a:lvl9pPr marL="3886200" indent="-228600" eaLnBrk="0" fontAlgn="base" hangingPunct="0">
                  <a:lnSpc>
                    <a:spcPct val="85000"/>
                  </a:lnSpc>
                  <a:spcBef>
                    <a:spcPct val="25000"/>
                  </a:spcBef>
                  <a:spcAft>
                    <a:spcPct val="0"/>
                  </a:spcAft>
                  <a:buChar char="»"/>
                  <a:defRPr sz="2200">
                    <a:solidFill>
                      <a:schemeClr val="tx1"/>
                    </a:solidFill>
                    <a:latin typeface="Arial" charset="0"/>
                  </a:defRPr>
                </a:lvl9pPr>
              </a:lstStyle>
              <a:p>
                <a:pPr eaLnBrk="1" hangingPunct="1">
                  <a:lnSpc>
                    <a:spcPct val="100000"/>
                  </a:lnSpc>
                  <a:spcBef>
                    <a:spcPct val="0"/>
                  </a:spcBef>
                  <a:buClrTx/>
                  <a:buFontTx/>
                  <a:buNone/>
                </a:pPr>
                <a:endParaRPr lang="en-US" altLang="fi-FI" sz="3200">
                  <a:latin typeface="Calibri" pitchFamily="34" charset="0"/>
                </a:endParaRPr>
              </a:p>
            </p:txBody>
          </p:sp>
          <p:sp>
            <p:nvSpPr>
              <p:cNvPr id="29818" name="Rectangle 21"/>
              <p:cNvSpPr>
                <a:spLocks noChangeArrowheads="1"/>
              </p:cNvSpPr>
              <p:nvPr/>
            </p:nvSpPr>
            <p:spPr bwMode="auto">
              <a:xfrm>
                <a:off x="1945" y="1403"/>
                <a:ext cx="43" cy="279"/>
              </a:xfrm>
              <a:prstGeom prst="rect">
                <a:avLst/>
              </a:prstGeom>
              <a:solidFill>
                <a:srgbClr val="FFFFCC"/>
              </a:solidFill>
              <a:ln w="9525">
                <a:solidFill>
                  <a:srgbClr val="000000"/>
                </a:solidFill>
                <a:miter lim="800000"/>
                <a:headEnd/>
                <a:tailEnd/>
              </a:ln>
            </p:spPr>
            <p:txBody>
              <a:bodyPr/>
              <a:lstStyle>
                <a:lvl1pPr eaLnBrk="0" hangingPunct="0">
                  <a:lnSpc>
                    <a:spcPct val="85000"/>
                  </a:lnSpc>
                  <a:spcBef>
                    <a:spcPct val="35000"/>
                  </a:spcBef>
                  <a:buClr>
                    <a:schemeClr val="accent1"/>
                  </a:buClr>
                  <a:buChar char="•"/>
                  <a:defRPr sz="2600">
                    <a:solidFill>
                      <a:schemeClr val="tx1"/>
                    </a:solidFill>
                    <a:latin typeface="Arial" charset="0"/>
                  </a:defRPr>
                </a:lvl1pPr>
                <a:lvl2pPr marL="742950" indent="-285750" eaLnBrk="0" hangingPunct="0">
                  <a:lnSpc>
                    <a:spcPct val="85000"/>
                  </a:lnSpc>
                  <a:spcBef>
                    <a:spcPct val="25000"/>
                  </a:spcBef>
                  <a:buChar char="–"/>
                  <a:defRPr sz="2400">
                    <a:solidFill>
                      <a:schemeClr val="tx1"/>
                    </a:solidFill>
                    <a:latin typeface="Arial" charset="0"/>
                  </a:defRPr>
                </a:lvl2pPr>
                <a:lvl3pPr marL="1143000" indent="-228600" eaLnBrk="0" hangingPunct="0">
                  <a:lnSpc>
                    <a:spcPct val="85000"/>
                  </a:lnSpc>
                  <a:spcBef>
                    <a:spcPct val="25000"/>
                  </a:spcBef>
                  <a:buClr>
                    <a:schemeClr val="accent1"/>
                  </a:buClr>
                  <a:buChar char="•"/>
                  <a:defRPr sz="2200">
                    <a:solidFill>
                      <a:schemeClr val="tx1"/>
                    </a:solidFill>
                    <a:latin typeface="Arial" charset="0"/>
                  </a:defRPr>
                </a:lvl3pPr>
                <a:lvl4pPr marL="1600200" indent="-228600" eaLnBrk="0" hangingPunct="0">
                  <a:lnSpc>
                    <a:spcPct val="85000"/>
                  </a:lnSpc>
                  <a:spcBef>
                    <a:spcPct val="25000"/>
                  </a:spcBef>
                  <a:buChar char="–"/>
                  <a:defRPr sz="2200">
                    <a:solidFill>
                      <a:schemeClr val="tx1"/>
                    </a:solidFill>
                    <a:latin typeface="Arial" charset="0"/>
                  </a:defRPr>
                </a:lvl4pPr>
                <a:lvl5pPr marL="2057400" indent="-228600" eaLnBrk="0" hangingPunct="0">
                  <a:lnSpc>
                    <a:spcPct val="85000"/>
                  </a:lnSpc>
                  <a:spcBef>
                    <a:spcPct val="25000"/>
                  </a:spcBef>
                  <a:buChar char="»"/>
                  <a:defRPr sz="2200">
                    <a:solidFill>
                      <a:schemeClr val="tx1"/>
                    </a:solidFill>
                    <a:latin typeface="Arial" charset="0"/>
                  </a:defRPr>
                </a:lvl5pPr>
                <a:lvl6pPr marL="2514600" indent="-228600" eaLnBrk="0" fontAlgn="base" hangingPunct="0">
                  <a:lnSpc>
                    <a:spcPct val="85000"/>
                  </a:lnSpc>
                  <a:spcBef>
                    <a:spcPct val="25000"/>
                  </a:spcBef>
                  <a:spcAft>
                    <a:spcPct val="0"/>
                  </a:spcAft>
                  <a:buChar char="»"/>
                  <a:defRPr sz="2200">
                    <a:solidFill>
                      <a:schemeClr val="tx1"/>
                    </a:solidFill>
                    <a:latin typeface="Arial" charset="0"/>
                  </a:defRPr>
                </a:lvl6pPr>
                <a:lvl7pPr marL="2971800" indent="-228600" eaLnBrk="0" fontAlgn="base" hangingPunct="0">
                  <a:lnSpc>
                    <a:spcPct val="85000"/>
                  </a:lnSpc>
                  <a:spcBef>
                    <a:spcPct val="25000"/>
                  </a:spcBef>
                  <a:spcAft>
                    <a:spcPct val="0"/>
                  </a:spcAft>
                  <a:buChar char="»"/>
                  <a:defRPr sz="2200">
                    <a:solidFill>
                      <a:schemeClr val="tx1"/>
                    </a:solidFill>
                    <a:latin typeface="Arial" charset="0"/>
                  </a:defRPr>
                </a:lvl7pPr>
                <a:lvl8pPr marL="3429000" indent="-228600" eaLnBrk="0" fontAlgn="base" hangingPunct="0">
                  <a:lnSpc>
                    <a:spcPct val="85000"/>
                  </a:lnSpc>
                  <a:spcBef>
                    <a:spcPct val="25000"/>
                  </a:spcBef>
                  <a:spcAft>
                    <a:spcPct val="0"/>
                  </a:spcAft>
                  <a:buChar char="»"/>
                  <a:defRPr sz="2200">
                    <a:solidFill>
                      <a:schemeClr val="tx1"/>
                    </a:solidFill>
                    <a:latin typeface="Arial" charset="0"/>
                  </a:defRPr>
                </a:lvl8pPr>
                <a:lvl9pPr marL="3886200" indent="-228600" eaLnBrk="0" fontAlgn="base" hangingPunct="0">
                  <a:lnSpc>
                    <a:spcPct val="85000"/>
                  </a:lnSpc>
                  <a:spcBef>
                    <a:spcPct val="25000"/>
                  </a:spcBef>
                  <a:spcAft>
                    <a:spcPct val="0"/>
                  </a:spcAft>
                  <a:buChar char="»"/>
                  <a:defRPr sz="2200">
                    <a:solidFill>
                      <a:schemeClr val="tx1"/>
                    </a:solidFill>
                    <a:latin typeface="Arial" charset="0"/>
                  </a:defRPr>
                </a:lvl9pPr>
              </a:lstStyle>
              <a:p>
                <a:pPr eaLnBrk="1" hangingPunct="1">
                  <a:lnSpc>
                    <a:spcPct val="100000"/>
                  </a:lnSpc>
                  <a:spcBef>
                    <a:spcPct val="0"/>
                  </a:spcBef>
                  <a:buClrTx/>
                  <a:buFontTx/>
                  <a:buNone/>
                </a:pPr>
                <a:endParaRPr lang="en-US" altLang="fi-FI" sz="3200">
                  <a:latin typeface="Calibri" pitchFamily="34" charset="0"/>
                </a:endParaRPr>
              </a:p>
            </p:txBody>
          </p:sp>
          <p:sp>
            <p:nvSpPr>
              <p:cNvPr id="29819" name="Rectangle 22"/>
              <p:cNvSpPr>
                <a:spLocks noChangeArrowheads="1"/>
              </p:cNvSpPr>
              <p:nvPr/>
            </p:nvSpPr>
            <p:spPr bwMode="auto">
              <a:xfrm>
                <a:off x="2449" y="1288"/>
                <a:ext cx="43" cy="394"/>
              </a:xfrm>
              <a:prstGeom prst="rect">
                <a:avLst/>
              </a:prstGeom>
              <a:solidFill>
                <a:srgbClr val="FFFFCC"/>
              </a:solidFill>
              <a:ln w="9525">
                <a:solidFill>
                  <a:srgbClr val="000000"/>
                </a:solidFill>
                <a:miter lim="800000"/>
                <a:headEnd/>
                <a:tailEnd/>
              </a:ln>
            </p:spPr>
            <p:txBody>
              <a:bodyPr/>
              <a:lstStyle>
                <a:lvl1pPr eaLnBrk="0" hangingPunct="0">
                  <a:lnSpc>
                    <a:spcPct val="85000"/>
                  </a:lnSpc>
                  <a:spcBef>
                    <a:spcPct val="35000"/>
                  </a:spcBef>
                  <a:buClr>
                    <a:schemeClr val="accent1"/>
                  </a:buClr>
                  <a:buChar char="•"/>
                  <a:defRPr sz="2600">
                    <a:solidFill>
                      <a:schemeClr val="tx1"/>
                    </a:solidFill>
                    <a:latin typeface="Arial" charset="0"/>
                  </a:defRPr>
                </a:lvl1pPr>
                <a:lvl2pPr marL="742950" indent="-285750" eaLnBrk="0" hangingPunct="0">
                  <a:lnSpc>
                    <a:spcPct val="85000"/>
                  </a:lnSpc>
                  <a:spcBef>
                    <a:spcPct val="25000"/>
                  </a:spcBef>
                  <a:buChar char="–"/>
                  <a:defRPr sz="2400">
                    <a:solidFill>
                      <a:schemeClr val="tx1"/>
                    </a:solidFill>
                    <a:latin typeface="Arial" charset="0"/>
                  </a:defRPr>
                </a:lvl2pPr>
                <a:lvl3pPr marL="1143000" indent="-228600" eaLnBrk="0" hangingPunct="0">
                  <a:lnSpc>
                    <a:spcPct val="85000"/>
                  </a:lnSpc>
                  <a:spcBef>
                    <a:spcPct val="25000"/>
                  </a:spcBef>
                  <a:buClr>
                    <a:schemeClr val="accent1"/>
                  </a:buClr>
                  <a:buChar char="•"/>
                  <a:defRPr sz="2200">
                    <a:solidFill>
                      <a:schemeClr val="tx1"/>
                    </a:solidFill>
                    <a:latin typeface="Arial" charset="0"/>
                  </a:defRPr>
                </a:lvl3pPr>
                <a:lvl4pPr marL="1600200" indent="-228600" eaLnBrk="0" hangingPunct="0">
                  <a:lnSpc>
                    <a:spcPct val="85000"/>
                  </a:lnSpc>
                  <a:spcBef>
                    <a:spcPct val="25000"/>
                  </a:spcBef>
                  <a:buChar char="–"/>
                  <a:defRPr sz="2200">
                    <a:solidFill>
                      <a:schemeClr val="tx1"/>
                    </a:solidFill>
                    <a:latin typeface="Arial" charset="0"/>
                  </a:defRPr>
                </a:lvl4pPr>
                <a:lvl5pPr marL="2057400" indent="-228600" eaLnBrk="0" hangingPunct="0">
                  <a:lnSpc>
                    <a:spcPct val="85000"/>
                  </a:lnSpc>
                  <a:spcBef>
                    <a:spcPct val="25000"/>
                  </a:spcBef>
                  <a:buChar char="»"/>
                  <a:defRPr sz="2200">
                    <a:solidFill>
                      <a:schemeClr val="tx1"/>
                    </a:solidFill>
                    <a:latin typeface="Arial" charset="0"/>
                  </a:defRPr>
                </a:lvl5pPr>
                <a:lvl6pPr marL="2514600" indent="-228600" eaLnBrk="0" fontAlgn="base" hangingPunct="0">
                  <a:lnSpc>
                    <a:spcPct val="85000"/>
                  </a:lnSpc>
                  <a:spcBef>
                    <a:spcPct val="25000"/>
                  </a:spcBef>
                  <a:spcAft>
                    <a:spcPct val="0"/>
                  </a:spcAft>
                  <a:buChar char="»"/>
                  <a:defRPr sz="2200">
                    <a:solidFill>
                      <a:schemeClr val="tx1"/>
                    </a:solidFill>
                    <a:latin typeface="Arial" charset="0"/>
                  </a:defRPr>
                </a:lvl6pPr>
                <a:lvl7pPr marL="2971800" indent="-228600" eaLnBrk="0" fontAlgn="base" hangingPunct="0">
                  <a:lnSpc>
                    <a:spcPct val="85000"/>
                  </a:lnSpc>
                  <a:spcBef>
                    <a:spcPct val="25000"/>
                  </a:spcBef>
                  <a:spcAft>
                    <a:spcPct val="0"/>
                  </a:spcAft>
                  <a:buChar char="»"/>
                  <a:defRPr sz="2200">
                    <a:solidFill>
                      <a:schemeClr val="tx1"/>
                    </a:solidFill>
                    <a:latin typeface="Arial" charset="0"/>
                  </a:defRPr>
                </a:lvl7pPr>
                <a:lvl8pPr marL="3429000" indent="-228600" eaLnBrk="0" fontAlgn="base" hangingPunct="0">
                  <a:lnSpc>
                    <a:spcPct val="85000"/>
                  </a:lnSpc>
                  <a:spcBef>
                    <a:spcPct val="25000"/>
                  </a:spcBef>
                  <a:spcAft>
                    <a:spcPct val="0"/>
                  </a:spcAft>
                  <a:buChar char="»"/>
                  <a:defRPr sz="2200">
                    <a:solidFill>
                      <a:schemeClr val="tx1"/>
                    </a:solidFill>
                    <a:latin typeface="Arial" charset="0"/>
                  </a:defRPr>
                </a:lvl8pPr>
                <a:lvl9pPr marL="3886200" indent="-228600" eaLnBrk="0" fontAlgn="base" hangingPunct="0">
                  <a:lnSpc>
                    <a:spcPct val="85000"/>
                  </a:lnSpc>
                  <a:spcBef>
                    <a:spcPct val="25000"/>
                  </a:spcBef>
                  <a:spcAft>
                    <a:spcPct val="0"/>
                  </a:spcAft>
                  <a:buChar char="»"/>
                  <a:defRPr sz="2200">
                    <a:solidFill>
                      <a:schemeClr val="tx1"/>
                    </a:solidFill>
                    <a:latin typeface="Arial" charset="0"/>
                  </a:defRPr>
                </a:lvl9pPr>
              </a:lstStyle>
              <a:p>
                <a:pPr eaLnBrk="1" hangingPunct="1">
                  <a:lnSpc>
                    <a:spcPct val="100000"/>
                  </a:lnSpc>
                  <a:spcBef>
                    <a:spcPct val="0"/>
                  </a:spcBef>
                  <a:buClrTx/>
                  <a:buFontTx/>
                  <a:buNone/>
                </a:pPr>
                <a:endParaRPr lang="en-US" altLang="fi-FI" sz="3200">
                  <a:latin typeface="Calibri" pitchFamily="34" charset="0"/>
                </a:endParaRPr>
              </a:p>
            </p:txBody>
          </p:sp>
          <p:sp>
            <p:nvSpPr>
              <p:cNvPr id="29820" name="Rectangle 23"/>
              <p:cNvSpPr>
                <a:spLocks noChangeArrowheads="1"/>
              </p:cNvSpPr>
              <p:nvPr/>
            </p:nvSpPr>
            <p:spPr bwMode="auto">
              <a:xfrm>
                <a:off x="726" y="1276"/>
                <a:ext cx="48" cy="406"/>
              </a:xfrm>
              <a:prstGeom prst="rect">
                <a:avLst/>
              </a:prstGeom>
              <a:solidFill>
                <a:srgbClr val="CCFFFF"/>
              </a:solidFill>
              <a:ln w="9525">
                <a:solidFill>
                  <a:srgbClr val="000000"/>
                </a:solidFill>
                <a:miter lim="800000"/>
                <a:headEnd/>
                <a:tailEnd/>
              </a:ln>
            </p:spPr>
            <p:txBody>
              <a:bodyPr/>
              <a:lstStyle>
                <a:lvl1pPr eaLnBrk="0" hangingPunct="0">
                  <a:lnSpc>
                    <a:spcPct val="85000"/>
                  </a:lnSpc>
                  <a:spcBef>
                    <a:spcPct val="35000"/>
                  </a:spcBef>
                  <a:buClr>
                    <a:schemeClr val="accent1"/>
                  </a:buClr>
                  <a:buChar char="•"/>
                  <a:defRPr sz="2600">
                    <a:solidFill>
                      <a:schemeClr val="tx1"/>
                    </a:solidFill>
                    <a:latin typeface="Arial" charset="0"/>
                  </a:defRPr>
                </a:lvl1pPr>
                <a:lvl2pPr marL="742950" indent="-285750" eaLnBrk="0" hangingPunct="0">
                  <a:lnSpc>
                    <a:spcPct val="85000"/>
                  </a:lnSpc>
                  <a:spcBef>
                    <a:spcPct val="25000"/>
                  </a:spcBef>
                  <a:buChar char="–"/>
                  <a:defRPr sz="2400">
                    <a:solidFill>
                      <a:schemeClr val="tx1"/>
                    </a:solidFill>
                    <a:latin typeface="Arial" charset="0"/>
                  </a:defRPr>
                </a:lvl2pPr>
                <a:lvl3pPr marL="1143000" indent="-228600" eaLnBrk="0" hangingPunct="0">
                  <a:lnSpc>
                    <a:spcPct val="85000"/>
                  </a:lnSpc>
                  <a:spcBef>
                    <a:spcPct val="25000"/>
                  </a:spcBef>
                  <a:buClr>
                    <a:schemeClr val="accent1"/>
                  </a:buClr>
                  <a:buChar char="•"/>
                  <a:defRPr sz="2200">
                    <a:solidFill>
                      <a:schemeClr val="tx1"/>
                    </a:solidFill>
                    <a:latin typeface="Arial" charset="0"/>
                  </a:defRPr>
                </a:lvl3pPr>
                <a:lvl4pPr marL="1600200" indent="-228600" eaLnBrk="0" hangingPunct="0">
                  <a:lnSpc>
                    <a:spcPct val="85000"/>
                  </a:lnSpc>
                  <a:spcBef>
                    <a:spcPct val="25000"/>
                  </a:spcBef>
                  <a:buChar char="–"/>
                  <a:defRPr sz="2200">
                    <a:solidFill>
                      <a:schemeClr val="tx1"/>
                    </a:solidFill>
                    <a:latin typeface="Arial" charset="0"/>
                  </a:defRPr>
                </a:lvl4pPr>
                <a:lvl5pPr marL="2057400" indent="-228600" eaLnBrk="0" hangingPunct="0">
                  <a:lnSpc>
                    <a:spcPct val="85000"/>
                  </a:lnSpc>
                  <a:spcBef>
                    <a:spcPct val="25000"/>
                  </a:spcBef>
                  <a:buChar char="»"/>
                  <a:defRPr sz="2200">
                    <a:solidFill>
                      <a:schemeClr val="tx1"/>
                    </a:solidFill>
                    <a:latin typeface="Arial" charset="0"/>
                  </a:defRPr>
                </a:lvl5pPr>
                <a:lvl6pPr marL="2514600" indent="-228600" eaLnBrk="0" fontAlgn="base" hangingPunct="0">
                  <a:lnSpc>
                    <a:spcPct val="85000"/>
                  </a:lnSpc>
                  <a:spcBef>
                    <a:spcPct val="25000"/>
                  </a:spcBef>
                  <a:spcAft>
                    <a:spcPct val="0"/>
                  </a:spcAft>
                  <a:buChar char="»"/>
                  <a:defRPr sz="2200">
                    <a:solidFill>
                      <a:schemeClr val="tx1"/>
                    </a:solidFill>
                    <a:latin typeface="Arial" charset="0"/>
                  </a:defRPr>
                </a:lvl6pPr>
                <a:lvl7pPr marL="2971800" indent="-228600" eaLnBrk="0" fontAlgn="base" hangingPunct="0">
                  <a:lnSpc>
                    <a:spcPct val="85000"/>
                  </a:lnSpc>
                  <a:spcBef>
                    <a:spcPct val="25000"/>
                  </a:spcBef>
                  <a:spcAft>
                    <a:spcPct val="0"/>
                  </a:spcAft>
                  <a:buChar char="»"/>
                  <a:defRPr sz="2200">
                    <a:solidFill>
                      <a:schemeClr val="tx1"/>
                    </a:solidFill>
                    <a:latin typeface="Arial" charset="0"/>
                  </a:defRPr>
                </a:lvl7pPr>
                <a:lvl8pPr marL="3429000" indent="-228600" eaLnBrk="0" fontAlgn="base" hangingPunct="0">
                  <a:lnSpc>
                    <a:spcPct val="85000"/>
                  </a:lnSpc>
                  <a:spcBef>
                    <a:spcPct val="25000"/>
                  </a:spcBef>
                  <a:spcAft>
                    <a:spcPct val="0"/>
                  </a:spcAft>
                  <a:buChar char="»"/>
                  <a:defRPr sz="2200">
                    <a:solidFill>
                      <a:schemeClr val="tx1"/>
                    </a:solidFill>
                    <a:latin typeface="Arial" charset="0"/>
                  </a:defRPr>
                </a:lvl8pPr>
                <a:lvl9pPr marL="3886200" indent="-228600" eaLnBrk="0" fontAlgn="base" hangingPunct="0">
                  <a:lnSpc>
                    <a:spcPct val="85000"/>
                  </a:lnSpc>
                  <a:spcBef>
                    <a:spcPct val="25000"/>
                  </a:spcBef>
                  <a:spcAft>
                    <a:spcPct val="0"/>
                  </a:spcAft>
                  <a:buChar char="»"/>
                  <a:defRPr sz="2200">
                    <a:solidFill>
                      <a:schemeClr val="tx1"/>
                    </a:solidFill>
                    <a:latin typeface="Arial" charset="0"/>
                  </a:defRPr>
                </a:lvl9pPr>
              </a:lstStyle>
              <a:p>
                <a:pPr eaLnBrk="1" hangingPunct="1">
                  <a:lnSpc>
                    <a:spcPct val="100000"/>
                  </a:lnSpc>
                  <a:spcBef>
                    <a:spcPct val="0"/>
                  </a:spcBef>
                  <a:buClrTx/>
                  <a:buFontTx/>
                  <a:buNone/>
                </a:pPr>
                <a:endParaRPr lang="en-US" altLang="fi-FI" sz="3200">
                  <a:latin typeface="Calibri" pitchFamily="34" charset="0"/>
                </a:endParaRPr>
              </a:p>
            </p:txBody>
          </p:sp>
          <p:sp>
            <p:nvSpPr>
              <p:cNvPr id="29821" name="Rectangle 24"/>
              <p:cNvSpPr>
                <a:spLocks noChangeArrowheads="1"/>
              </p:cNvSpPr>
              <p:nvPr/>
            </p:nvSpPr>
            <p:spPr bwMode="auto">
              <a:xfrm>
                <a:off x="1988" y="1312"/>
                <a:ext cx="49" cy="370"/>
              </a:xfrm>
              <a:prstGeom prst="rect">
                <a:avLst/>
              </a:prstGeom>
              <a:solidFill>
                <a:srgbClr val="CCFFFF"/>
              </a:solidFill>
              <a:ln w="9525">
                <a:solidFill>
                  <a:srgbClr val="000000"/>
                </a:solidFill>
                <a:miter lim="800000"/>
                <a:headEnd/>
                <a:tailEnd/>
              </a:ln>
            </p:spPr>
            <p:txBody>
              <a:bodyPr/>
              <a:lstStyle>
                <a:lvl1pPr eaLnBrk="0" hangingPunct="0">
                  <a:lnSpc>
                    <a:spcPct val="85000"/>
                  </a:lnSpc>
                  <a:spcBef>
                    <a:spcPct val="35000"/>
                  </a:spcBef>
                  <a:buClr>
                    <a:schemeClr val="accent1"/>
                  </a:buClr>
                  <a:buChar char="•"/>
                  <a:defRPr sz="2600">
                    <a:solidFill>
                      <a:schemeClr val="tx1"/>
                    </a:solidFill>
                    <a:latin typeface="Arial" charset="0"/>
                  </a:defRPr>
                </a:lvl1pPr>
                <a:lvl2pPr marL="742950" indent="-285750" eaLnBrk="0" hangingPunct="0">
                  <a:lnSpc>
                    <a:spcPct val="85000"/>
                  </a:lnSpc>
                  <a:spcBef>
                    <a:spcPct val="25000"/>
                  </a:spcBef>
                  <a:buChar char="–"/>
                  <a:defRPr sz="2400">
                    <a:solidFill>
                      <a:schemeClr val="tx1"/>
                    </a:solidFill>
                    <a:latin typeface="Arial" charset="0"/>
                  </a:defRPr>
                </a:lvl2pPr>
                <a:lvl3pPr marL="1143000" indent="-228600" eaLnBrk="0" hangingPunct="0">
                  <a:lnSpc>
                    <a:spcPct val="85000"/>
                  </a:lnSpc>
                  <a:spcBef>
                    <a:spcPct val="25000"/>
                  </a:spcBef>
                  <a:buClr>
                    <a:schemeClr val="accent1"/>
                  </a:buClr>
                  <a:buChar char="•"/>
                  <a:defRPr sz="2200">
                    <a:solidFill>
                      <a:schemeClr val="tx1"/>
                    </a:solidFill>
                    <a:latin typeface="Arial" charset="0"/>
                  </a:defRPr>
                </a:lvl3pPr>
                <a:lvl4pPr marL="1600200" indent="-228600" eaLnBrk="0" hangingPunct="0">
                  <a:lnSpc>
                    <a:spcPct val="85000"/>
                  </a:lnSpc>
                  <a:spcBef>
                    <a:spcPct val="25000"/>
                  </a:spcBef>
                  <a:buChar char="–"/>
                  <a:defRPr sz="2200">
                    <a:solidFill>
                      <a:schemeClr val="tx1"/>
                    </a:solidFill>
                    <a:latin typeface="Arial" charset="0"/>
                  </a:defRPr>
                </a:lvl4pPr>
                <a:lvl5pPr marL="2057400" indent="-228600" eaLnBrk="0" hangingPunct="0">
                  <a:lnSpc>
                    <a:spcPct val="85000"/>
                  </a:lnSpc>
                  <a:spcBef>
                    <a:spcPct val="25000"/>
                  </a:spcBef>
                  <a:buChar char="»"/>
                  <a:defRPr sz="2200">
                    <a:solidFill>
                      <a:schemeClr val="tx1"/>
                    </a:solidFill>
                    <a:latin typeface="Arial" charset="0"/>
                  </a:defRPr>
                </a:lvl5pPr>
                <a:lvl6pPr marL="2514600" indent="-228600" eaLnBrk="0" fontAlgn="base" hangingPunct="0">
                  <a:lnSpc>
                    <a:spcPct val="85000"/>
                  </a:lnSpc>
                  <a:spcBef>
                    <a:spcPct val="25000"/>
                  </a:spcBef>
                  <a:spcAft>
                    <a:spcPct val="0"/>
                  </a:spcAft>
                  <a:buChar char="»"/>
                  <a:defRPr sz="2200">
                    <a:solidFill>
                      <a:schemeClr val="tx1"/>
                    </a:solidFill>
                    <a:latin typeface="Arial" charset="0"/>
                  </a:defRPr>
                </a:lvl6pPr>
                <a:lvl7pPr marL="2971800" indent="-228600" eaLnBrk="0" fontAlgn="base" hangingPunct="0">
                  <a:lnSpc>
                    <a:spcPct val="85000"/>
                  </a:lnSpc>
                  <a:spcBef>
                    <a:spcPct val="25000"/>
                  </a:spcBef>
                  <a:spcAft>
                    <a:spcPct val="0"/>
                  </a:spcAft>
                  <a:buChar char="»"/>
                  <a:defRPr sz="2200">
                    <a:solidFill>
                      <a:schemeClr val="tx1"/>
                    </a:solidFill>
                    <a:latin typeface="Arial" charset="0"/>
                  </a:defRPr>
                </a:lvl7pPr>
                <a:lvl8pPr marL="3429000" indent="-228600" eaLnBrk="0" fontAlgn="base" hangingPunct="0">
                  <a:lnSpc>
                    <a:spcPct val="85000"/>
                  </a:lnSpc>
                  <a:spcBef>
                    <a:spcPct val="25000"/>
                  </a:spcBef>
                  <a:spcAft>
                    <a:spcPct val="0"/>
                  </a:spcAft>
                  <a:buChar char="»"/>
                  <a:defRPr sz="2200">
                    <a:solidFill>
                      <a:schemeClr val="tx1"/>
                    </a:solidFill>
                    <a:latin typeface="Arial" charset="0"/>
                  </a:defRPr>
                </a:lvl8pPr>
                <a:lvl9pPr marL="3886200" indent="-228600" eaLnBrk="0" fontAlgn="base" hangingPunct="0">
                  <a:lnSpc>
                    <a:spcPct val="85000"/>
                  </a:lnSpc>
                  <a:spcBef>
                    <a:spcPct val="25000"/>
                  </a:spcBef>
                  <a:spcAft>
                    <a:spcPct val="0"/>
                  </a:spcAft>
                  <a:buChar char="»"/>
                  <a:defRPr sz="2200">
                    <a:solidFill>
                      <a:schemeClr val="tx1"/>
                    </a:solidFill>
                    <a:latin typeface="Arial" charset="0"/>
                  </a:defRPr>
                </a:lvl9pPr>
              </a:lstStyle>
              <a:p>
                <a:pPr eaLnBrk="1" hangingPunct="1">
                  <a:lnSpc>
                    <a:spcPct val="100000"/>
                  </a:lnSpc>
                  <a:spcBef>
                    <a:spcPct val="0"/>
                  </a:spcBef>
                  <a:buClrTx/>
                  <a:buFontTx/>
                  <a:buNone/>
                </a:pPr>
                <a:endParaRPr lang="en-US" altLang="fi-FI" sz="3200">
                  <a:latin typeface="Calibri" pitchFamily="34" charset="0"/>
                </a:endParaRPr>
              </a:p>
            </p:txBody>
          </p:sp>
          <p:sp>
            <p:nvSpPr>
              <p:cNvPr id="29822" name="Line 25"/>
              <p:cNvSpPr>
                <a:spLocks noChangeShapeType="1"/>
              </p:cNvSpPr>
              <p:nvPr/>
            </p:nvSpPr>
            <p:spPr bwMode="auto">
              <a:xfrm>
                <a:off x="556" y="918"/>
                <a:ext cx="0" cy="76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i-FI"/>
              </a:p>
            </p:txBody>
          </p:sp>
          <p:sp>
            <p:nvSpPr>
              <p:cNvPr id="29823" name="Line 26"/>
              <p:cNvSpPr>
                <a:spLocks noChangeShapeType="1"/>
              </p:cNvSpPr>
              <p:nvPr/>
            </p:nvSpPr>
            <p:spPr bwMode="auto">
              <a:xfrm>
                <a:off x="538" y="1682"/>
                <a:ext cx="18"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i-FI"/>
              </a:p>
            </p:txBody>
          </p:sp>
          <p:sp>
            <p:nvSpPr>
              <p:cNvPr id="29824" name="Line 27"/>
              <p:cNvSpPr>
                <a:spLocks noChangeShapeType="1"/>
              </p:cNvSpPr>
              <p:nvPr/>
            </p:nvSpPr>
            <p:spPr bwMode="auto">
              <a:xfrm>
                <a:off x="538" y="1555"/>
                <a:ext cx="18"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i-FI"/>
              </a:p>
            </p:txBody>
          </p:sp>
          <p:sp>
            <p:nvSpPr>
              <p:cNvPr id="29825" name="Line 28"/>
              <p:cNvSpPr>
                <a:spLocks noChangeShapeType="1"/>
              </p:cNvSpPr>
              <p:nvPr/>
            </p:nvSpPr>
            <p:spPr bwMode="auto">
              <a:xfrm>
                <a:off x="538" y="1427"/>
                <a:ext cx="18"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i-FI"/>
              </a:p>
            </p:txBody>
          </p:sp>
          <p:sp>
            <p:nvSpPr>
              <p:cNvPr id="29826" name="Line 29"/>
              <p:cNvSpPr>
                <a:spLocks noChangeShapeType="1"/>
              </p:cNvSpPr>
              <p:nvPr/>
            </p:nvSpPr>
            <p:spPr bwMode="auto">
              <a:xfrm>
                <a:off x="538" y="1300"/>
                <a:ext cx="18"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i-FI"/>
              </a:p>
            </p:txBody>
          </p:sp>
          <p:sp>
            <p:nvSpPr>
              <p:cNvPr id="29827" name="Line 30"/>
              <p:cNvSpPr>
                <a:spLocks noChangeShapeType="1"/>
              </p:cNvSpPr>
              <p:nvPr/>
            </p:nvSpPr>
            <p:spPr bwMode="auto">
              <a:xfrm>
                <a:off x="538" y="1173"/>
                <a:ext cx="18"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i-FI"/>
              </a:p>
            </p:txBody>
          </p:sp>
          <p:sp>
            <p:nvSpPr>
              <p:cNvPr id="29828" name="Line 31"/>
              <p:cNvSpPr>
                <a:spLocks noChangeShapeType="1"/>
              </p:cNvSpPr>
              <p:nvPr/>
            </p:nvSpPr>
            <p:spPr bwMode="auto">
              <a:xfrm>
                <a:off x="538" y="1046"/>
                <a:ext cx="18"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i-FI"/>
              </a:p>
            </p:txBody>
          </p:sp>
          <p:sp>
            <p:nvSpPr>
              <p:cNvPr id="29829" name="Line 32"/>
              <p:cNvSpPr>
                <a:spLocks noChangeShapeType="1"/>
              </p:cNvSpPr>
              <p:nvPr/>
            </p:nvSpPr>
            <p:spPr bwMode="auto">
              <a:xfrm>
                <a:off x="538" y="918"/>
                <a:ext cx="18"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i-FI"/>
              </a:p>
            </p:txBody>
          </p:sp>
          <p:sp>
            <p:nvSpPr>
              <p:cNvPr id="29830" name="Line 33"/>
              <p:cNvSpPr>
                <a:spLocks noChangeShapeType="1"/>
              </p:cNvSpPr>
              <p:nvPr/>
            </p:nvSpPr>
            <p:spPr bwMode="auto">
              <a:xfrm>
                <a:off x="556" y="1682"/>
                <a:ext cx="2021"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i-FI"/>
              </a:p>
            </p:txBody>
          </p:sp>
          <p:sp>
            <p:nvSpPr>
              <p:cNvPr id="29831" name="Line 34"/>
              <p:cNvSpPr>
                <a:spLocks noChangeShapeType="1"/>
              </p:cNvSpPr>
              <p:nvPr/>
            </p:nvSpPr>
            <p:spPr bwMode="auto">
              <a:xfrm flipV="1">
                <a:off x="556" y="1682"/>
                <a:ext cx="0" cy="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i-FI"/>
              </a:p>
            </p:txBody>
          </p:sp>
          <p:sp>
            <p:nvSpPr>
              <p:cNvPr id="29832" name="Line 35"/>
              <p:cNvSpPr>
                <a:spLocks noChangeShapeType="1"/>
              </p:cNvSpPr>
              <p:nvPr/>
            </p:nvSpPr>
            <p:spPr bwMode="auto">
              <a:xfrm flipV="1">
                <a:off x="811" y="1682"/>
                <a:ext cx="0" cy="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i-FI"/>
              </a:p>
            </p:txBody>
          </p:sp>
          <p:sp>
            <p:nvSpPr>
              <p:cNvPr id="29833" name="Line 36"/>
              <p:cNvSpPr>
                <a:spLocks noChangeShapeType="1"/>
              </p:cNvSpPr>
              <p:nvPr/>
            </p:nvSpPr>
            <p:spPr bwMode="auto">
              <a:xfrm flipV="1">
                <a:off x="1060" y="1682"/>
                <a:ext cx="0" cy="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i-FI"/>
              </a:p>
            </p:txBody>
          </p:sp>
          <p:sp>
            <p:nvSpPr>
              <p:cNvPr id="29834" name="Line 37"/>
              <p:cNvSpPr>
                <a:spLocks noChangeShapeType="1"/>
              </p:cNvSpPr>
              <p:nvPr/>
            </p:nvSpPr>
            <p:spPr bwMode="auto">
              <a:xfrm flipV="1">
                <a:off x="1314" y="1682"/>
                <a:ext cx="0" cy="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i-FI"/>
              </a:p>
            </p:txBody>
          </p:sp>
          <p:sp>
            <p:nvSpPr>
              <p:cNvPr id="29835" name="Line 38"/>
              <p:cNvSpPr>
                <a:spLocks noChangeShapeType="1"/>
              </p:cNvSpPr>
              <p:nvPr/>
            </p:nvSpPr>
            <p:spPr bwMode="auto">
              <a:xfrm flipV="1">
                <a:off x="1569" y="1682"/>
                <a:ext cx="0" cy="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i-FI"/>
              </a:p>
            </p:txBody>
          </p:sp>
          <p:sp>
            <p:nvSpPr>
              <p:cNvPr id="29836" name="Line 39"/>
              <p:cNvSpPr>
                <a:spLocks noChangeShapeType="1"/>
              </p:cNvSpPr>
              <p:nvPr/>
            </p:nvSpPr>
            <p:spPr bwMode="auto">
              <a:xfrm flipV="1">
                <a:off x="1818" y="1682"/>
                <a:ext cx="0" cy="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i-FI"/>
              </a:p>
            </p:txBody>
          </p:sp>
          <p:sp>
            <p:nvSpPr>
              <p:cNvPr id="29837" name="Line 40"/>
              <p:cNvSpPr>
                <a:spLocks noChangeShapeType="1"/>
              </p:cNvSpPr>
              <p:nvPr/>
            </p:nvSpPr>
            <p:spPr bwMode="auto">
              <a:xfrm flipV="1">
                <a:off x="2073" y="1682"/>
                <a:ext cx="0" cy="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i-FI"/>
              </a:p>
            </p:txBody>
          </p:sp>
          <p:sp>
            <p:nvSpPr>
              <p:cNvPr id="29838" name="Line 41"/>
              <p:cNvSpPr>
                <a:spLocks noChangeShapeType="1"/>
              </p:cNvSpPr>
              <p:nvPr/>
            </p:nvSpPr>
            <p:spPr bwMode="auto">
              <a:xfrm flipV="1">
                <a:off x="2322" y="1682"/>
                <a:ext cx="0" cy="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i-FI"/>
              </a:p>
            </p:txBody>
          </p:sp>
          <p:sp>
            <p:nvSpPr>
              <p:cNvPr id="29839" name="Line 42"/>
              <p:cNvSpPr>
                <a:spLocks noChangeShapeType="1"/>
              </p:cNvSpPr>
              <p:nvPr/>
            </p:nvSpPr>
            <p:spPr bwMode="auto">
              <a:xfrm flipV="1">
                <a:off x="2577" y="1682"/>
                <a:ext cx="0" cy="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i-FI"/>
              </a:p>
            </p:txBody>
          </p:sp>
          <p:sp>
            <p:nvSpPr>
              <p:cNvPr id="29840" name="Rectangle 43"/>
              <p:cNvSpPr>
                <a:spLocks noChangeArrowheads="1"/>
              </p:cNvSpPr>
              <p:nvPr/>
            </p:nvSpPr>
            <p:spPr bwMode="auto">
              <a:xfrm>
                <a:off x="489" y="1640"/>
                <a:ext cx="36" cy="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85000"/>
                  </a:lnSpc>
                  <a:spcBef>
                    <a:spcPct val="35000"/>
                  </a:spcBef>
                  <a:buClr>
                    <a:schemeClr val="accent1"/>
                  </a:buClr>
                  <a:buChar char="•"/>
                  <a:defRPr sz="2600">
                    <a:solidFill>
                      <a:schemeClr val="tx1"/>
                    </a:solidFill>
                    <a:latin typeface="Arial" charset="0"/>
                  </a:defRPr>
                </a:lvl1pPr>
                <a:lvl2pPr marL="742950" indent="-285750" eaLnBrk="0" hangingPunct="0">
                  <a:lnSpc>
                    <a:spcPct val="85000"/>
                  </a:lnSpc>
                  <a:spcBef>
                    <a:spcPct val="25000"/>
                  </a:spcBef>
                  <a:buChar char="–"/>
                  <a:defRPr sz="2400">
                    <a:solidFill>
                      <a:schemeClr val="tx1"/>
                    </a:solidFill>
                    <a:latin typeface="Arial" charset="0"/>
                  </a:defRPr>
                </a:lvl2pPr>
                <a:lvl3pPr marL="1143000" indent="-228600" eaLnBrk="0" hangingPunct="0">
                  <a:lnSpc>
                    <a:spcPct val="85000"/>
                  </a:lnSpc>
                  <a:spcBef>
                    <a:spcPct val="25000"/>
                  </a:spcBef>
                  <a:buClr>
                    <a:schemeClr val="accent1"/>
                  </a:buClr>
                  <a:buChar char="•"/>
                  <a:defRPr sz="2200">
                    <a:solidFill>
                      <a:schemeClr val="tx1"/>
                    </a:solidFill>
                    <a:latin typeface="Arial" charset="0"/>
                  </a:defRPr>
                </a:lvl3pPr>
                <a:lvl4pPr marL="1600200" indent="-228600" eaLnBrk="0" hangingPunct="0">
                  <a:lnSpc>
                    <a:spcPct val="85000"/>
                  </a:lnSpc>
                  <a:spcBef>
                    <a:spcPct val="25000"/>
                  </a:spcBef>
                  <a:buChar char="–"/>
                  <a:defRPr sz="2200">
                    <a:solidFill>
                      <a:schemeClr val="tx1"/>
                    </a:solidFill>
                    <a:latin typeface="Arial" charset="0"/>
                  </a:defRPr>
                </a:lvl4pPr>
                <a:lvl5pPr marL="2057400" indent="-228600" eaLnBrk="0" hangingPunct="0">
                  <a:lnSpc>
                    <a:spcPct val="85000"/>
                  </a:lnSpc>
                  <a:spcBef>
                    <a:spcPct val="25000"/>
                  </a:spcBef>
                  <a:buChar char="»"/>
                  <a:defRPr sz="2200">
                    <a:solidFill>
                      <a:schemeClr val="tx1"/>
                    </a:solidFill>
                    <a:latin typeface="Arial" charset="0"/>
                  </a:defRPr>
                </a:lvl5pPr>
                <a:lvl6pPr marL="2514600" indent="-228600" eaLnBrk="0" fontAlgn="base" hangingPunct="0">
                  <a:lnSpc>
                    <a:spcPct val="85000"/>
                  </a:lnSpc>
                  <a:spcBef>
                    <a:spcPct val="25000"/>
                  </a:spcBef>
                  <a:spcAft>
                    <a:spcPct val="0"/>
                  </a:spcAft>
                  <a:buChar char="»"/>
                  <a:defRPr sz="2200">
                    <a:solidFill>
                      <a:schemeClr val="tx1"/>
                    </a:solidFill>
                    <a:latin typeface="Arial" charset="0"/>
                  </a:defRPr>
                </a:lvl6pPr>
                <a:lvl7pPr marL="2971800" indent="-228600" eaLnBrk="0" fontAlgn="base" hangingPunct="0">
                  <a:lnSpc>
                    <a:spcPct val="85000"/>
                  </a:lnSpc>
                  <a:spcBef>
                    <a:spcPct val="25000"/>
                  </a:spcBef>
                  <a:spcAft>
                    <a:spcPct val="0"/>
                  </a:spcAft>
                  <a:buChar char="»"/>
                  <a:defRPr sz="2200">
                    <a:solidFill>
                      <a:schemeClr val="tx1"/>
                    </a:solidFill>
                    <a:latin typeface="Arial" charset="0"/>
                  </a:defRPr>
                </a:lvl7pPr>
                <a:lvl8pPr marL="3429000" indent="-228600" eaLnBrk="0" fontAlgn="base" hangingPunct="0">
                  <a:lnSpc>
                    <a:spcPct val="85000"/>
                  </a:lnSpc>
                  <a:spcBef>
                    <a:spcPct val="25000"/>
                  </a:spcBef>
                  <a:spcAft>
                    <a:spcPct val="0"/>
                  </a:spcAft>
                  <a:buChar char="»"/>
                  <a:defRPr sz="2200">
                    <a:solidFill>
                      <a:schemeClr val="tx1"/>
                    </a:solidFill>
                    <a:latin typeface="Arial" charset="0"/>
                  </a:defRPr>
                </a:lvl8pPr>
                <a:lvl9pPr marL="3886200" indent="-228600" eaLnBrk="0" fontAlgn="base" hangingPunct="0">
                  <a:lnSpc>
                    <a:spcPct val="85000"/>
                  </a:lnSpc>
                  <a:spcBef>
                    <a:spcPct val="25000"/>
                  </a:spcBef>
                  <a:spcAft>
                    <a:spcPct val="0"/>
                  </a:spcAft>
                  <a:buChar char="»"/>
                  <a:defRPr sz="2200">
                    <a:solidFill>
                      <a:schemeClr val="tx1"/>
                    </a:solidFill>
                    <a:latin typeface="Arial" charset="0"/>
                  </a:defRPr>
                </a:lvl9pPr>
              </a:lstStyle>
              <a:p>
                <a:pPr eaLnBrk="1" hangingPunct="1">
                  <a:lnSpc>
                    <a:spcPct val="100000"/>
                  </a:lnSpc>
                  <a:spcBef>
                    <a:spcPct val="0"/>
                  </a:spcBef>
                  <a:buClrTx/>
                  <a:buFontTx/>
                  <a:buNone/>
                </a:pPr>
                <a:r>
                  <a:rPr lang="fi-FI" altLang="fi-FI" sz="800">
                    <a:solidFill>
                      <a:srgbClr val="000000"/>
                    </a:solidFill>
                    <a:latin typeface="Calibri" pitchFamily="34" charset="0"/>
                  </a:rPr>
                  <a:t>1</a:t>
                </a:r>
                <a:endParaRPr lang="fi-FI" altLang="fi-FI" sz="3200">
                  <a:latin typeface="Calibri" pitchFamily="34" charset="0"/>
                </a:endParaRPr>
              </a:p>
            </p:txBody>
          </p:sp>
          <p:sp>
            <p:nvSpPr>
              <p:cNvPr id="29841" name="Rectangle 44"/>
              <p:cNvSpPr>
                <a:spLocks noChangeArrowheads="1"/>
              </p:cNvSpPr>
              <p:nvPr/>
            </p:nvSpPr>
            <p:spPr bwMode="auto">
              <a:xfrm>
                <a:off x="456" y="1512"/>
                <a:ext cx="72" cy="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85000"/>
                  </a:lnSpc>
                  <a:spcBef>
                    <a:spcPct val="35000"/>
                  </a:spcBef>
                  <a:buClr>
                    <a:schemeClr val="accent1"/>
                  </a:buClr>
                  <a:buChar char="•"/>
                  <a:defRPr sz="2600">
                    <a:solidFill>
                      <a:schemeClr val="tx1"/>
                    </a:solidFill>
                    <a:latin typeface="Arial" charset="0"/>
                  </a:defRPr>
                </a:lvl1pPr>
                <a:lvl2pPr marL="742950" indent="-285750" eaLnBrk="0" hangingPunct="0">
                  <a:lnSpc>
                    <a:spcPct val="85000"/>
                  </a:lnSpc>
                  <a:spcBef>
                    <a:spcPct val="25000"/>
                  </a:spcBef>
                  <a:buChar char="–"/>
                  <a:defRPr sz="2400">
                    <a:solidFill>
                      <a:schemeClr val="tx1"/>
                    </a:solidFill>
                    <a:latin typeface="Arial" charset="0"/>
                  </a:defRPr>
                </a:lvl2pPr>
                <a:lvl3pPr marL="1143000" indent="-228600" eaLnBrk="0" hangingPunct="0">
                  <a:lnSpc>
                    <a:spcPct val="85000"/>
                  </a:lnSpc>
                  <a:spcBef>
                    <a:spcPct val="25000"/>
                  </a:spcBef>
                  <a:buClr>
                    <a:schemeClr val="accent1"/>
                  </a:buClr>
                  <a:buChar char="•"/>
                  <a:defRPr sz="2200">
                    <a:solidFill>
                      <a:schemeClr val="tx1"/>
                    </a:solidFill>
                    <a:latin typeface="Arial" charset="0"/>
                  </a:defRPr>
                </a:lvl3pPr>
                <a:lvl4pPr marL="1600200" indent="-228600" eaLnBrk="0" hangingPunct="0">
                  <a:lnSpc>
                    <a:spcPct val="85000"/>
                  </a:lnSpc>
                  <a:spcBef>
                    <a:spcPct val="25000"/>
                  </a:spcBef>
                  <a:buChar char="–"/>
                  <a:defRPr sz="2200">
                    <a:solidFill>
                      <a:schemeClr val="tx1"/>
                    </a:solidFill>
                    <a:latin typeface="Arial" charset="0"/>
                  </a:defRPr>
                </a:lvl4pPr>
                <a:lvl5pPr marL="2057400" indent="-228600" eaLnBrk="0" hangingPunct="0">
                  <a:lnSpc>
                    <a:spcPct val="85000"/>
                  </a:lnSpc>
                  <a:spcBef>
                    <a:spcPct val="25000"/>
                  </a:spcBef>
                  <a:buChar char="»"/>
                  <a:defRPr sz="2200">
                    <a:solidFill>
                      <a:schemeClr val="tx1"/>
                    </a:solidFill>
                    <a:latin typeface="Arial" charset="0"/>
                  </a:defRPr>
                </a:lvl5pPr>
                <a:lvl6pPr marL="2514600" indent="-228600" eaLnBrk="0" fontAlgn="base" hangingPunct="0">
                  <a:lnSpc>
                    <a:spcPct val="85000"/>
                  </a:lnSpc>
                  <a:spcBef>
                    <a:spcPct val="25000"/>
                  </a:spcBef>
                  <a:spcAft>
                    <a:spcPct val="0"/>
                  </a:spcAft>
                  <a:buChar char="»"/>
                  <a:defRPr sz="2200">
                    <a:solidFill>
                      <a:schemeClr val="tx1"/>
                    </a:solidFill>
                    <a:latin typeface="Arial" charset="0"/>
                  </a:defRPr>
                </a:lvl6pPr>
                <a:lvl7pPr marL="2971800" indent="-228600" eaLnBrk="0" fontAlgn="base" hangingPunct="0">
                  <a:lnSpc>
                    <a:spcPct val="85000"/>
                  </a:lnSpc>
                  <a:spcBef>
                    <a:spcPct val="25000"/>
                  </a:spcBef>
                  <a:spcAft>
                    <a:spcPct val="0"/>
                  </a:spcAft>
                  <a:buChar char="»"/>
                  <a:defRPr sz="2200">
                    <a:solidFill>
                      <a:schemeClr val="tx1"/>
                    </a:solidFill>
                    <a:latin typeface="Arial" charset="0"/>
                  </a:defRPr>
                </a:lvl7pPr>
                <a:lvl8pPr marL="3429000" indent="-228600" eaLnBrk="0" fontAlgn="base" hangingPunct="0">
                  <a:lnSpc>
                    <a:spcPct val="85000"/>
                  </a:lnSpc>
                  <a:spcBef>
                    <a:spcPct val="25000"/>
                  </a:spcBef>
                  <a:spcAft>
                    <a:spcPct val="0"/>
                  </a:spcAft>
                  <a:buChar char="»"/>
                  <a:defRPr sz="2200">
                    <a:solidFill>
                      <a:schemeClr val="tx1"/>
                    </a:solidFill>
                    <a:latin typeface="Arial" charset="0"/>
                  </a:defRPr>
                </a:lvl8pPr>
                <a:lvl9pPr marL="3886200" indent="-228600" eaLnBrk="0" fontAlgn="base" hangingPunct="0">
                  <a:lnSpc>
                    <a:spcPct val="85000"/>
                  </a:lnSpc>
                  <a:spcBef>
                    <a:spcPct val="25000"/>
                  </a:spcBef>
                  <a:spcAft>
                    <a:spcPct val="0"/>
                  </a:spcAft>
                  <a:buChar char="»"/>
                  <a:defRPr sz="2200">
                    <a:solidFill>
                      <a:schemeClr val="tx1"/>
                    </a:solidFill>
                    <a:latin typeface="Arial" charset="0"/>
                  </a:defRPr>
                </a:lvl9pPr>
              </a:lstStyle>
              <a:p>
                <a:pPr eaLnBrk="1" hangingPunct="1">
                  <a:lnSpc>
                    <a:spcPct val="100000"/>
                  </a:lnSpc>
                  <a:spcBef>
                    <a:spcPct val="0"/>
                  </a:spcBef>
                  <a:buClrTx/>
                  <a:buFontTx/>
                  <a:buNone/>
                </a:pPr>
                <a:r>
                  <a:rPr lang="fi-FI" altLang="fi-FI" sz="800">
                    <a:solidFill>
                      <a:srgbClr val="000000"/>
                    </a:solidFill>
                    <a:latin typeface="Calibri" pitchFamily="34" charset="0"/>
                  </a:rPr>
                  <a:t>10</a:t>
                </a:r>
                <a:endParaRPr lang="fi-FI" altLang="fi-FI" sz="3200">
                  <a:latin typeface="Calibri" pitchFamily="34" charset="0"/>
                </a:endParaRPr>
              </a:p>
            </p:txBody>
          </p:sp>
          <p:sp>
            <p:nvSpPr>
              <p:cNvPr id="29842" name="Rectangle 45"/>
              <p:cNvSpPr>
                <a:spLocks noChangeArrowheads="1"/>
              </p:cNvSpPr>
              <p:nvPr/>
            </p:nvSpPr>
            <p:spPr bwMode="auto">
              <a:xfrm>
                <a:off x="423" y="1385"/>
                <a:ext cx="108" cy="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85000"/>
                  </a:lnSpc>
                  <a:spcBef>
                    <a:spcPct val="35000"/>
                  </a:spcBef>
                  <a:buClr>
                    <a:schemeClr val="accent1"/>
                  </a:buClr>
                  <a:buChar char="•"/>
                  <a:defRPr sz="2600">
                    <a:solidFill>
                      <a:schemeClr val="tx1"/>
                    </a:solidFill>
                    <a:latin typeface="Arial" charset="0"/>
                  </a:defRPr>
                </a:lvl1pPr>
                <a:lvl2pPr marL="742950" indent="-285750" eaLnBrk="0" hangingPunct="0">
                  <a:lnSpc>
                    <a:spcPct val="85000"/>
                  </a:lnSpc>
                  <a:spcBef>
                    <a:spcPct val="25000"/>
                  </a:spcBef>
                  <a:buChar char="–"/>
                  <a:defRPr sz="2400">
                    <a:solidFill>
                      <a:schemeClr val="tx1"/>
                    </a:solidFill>
                    <a:latin typeface="Arial" charset="0"/>
                  </a:defRPr>
                </a:lvl2pPr>
                <a:lvl3pPr marL="1143000" indent="-228600" eaLnBrk="0" hangingPunct="0">
                  <a:lnSpc>
                    <a:spcPct val="85000"/>
                  </a:lnSpc>
                  <a:spcBef>
                    <a:spcPct val="25000"/>
                  </a:spcBef>
                  <a:buClr>
                    <a:schemeClr val="accent1"/>
                  </a:buClr>
                  <a:buChar char="•"/>
                  <a:defRPr sz="2200">
                    <a:solidFill>
                      <a:schemeClr val="tx1"/>
                    </a:solidFill>
                    <a:latin typeface="Arial" charset="0"/>
                  </a:defRPr>
                </a:lvl3pPr>
                <a:lvl4pPr marL="1600200" indent="-228600" eaLnBrk="0" hangingPunct="0">
                  <a:lnSpc>
                    <a:spcPct val="85000"/>
                  </a:lnSpc>
                  <a:spcBef>
                    <a:spcPct val="25000"/>
                  </a:spcBef>
                  <a:buChar char="–"/>
                  <a:defRPr sz="2200">
                    <a:solidFill>
                      <a:schemeClr val="tx1"/>
                    </a:solidFill>
                    <a:latin typeface="Arial" charset="0"/>
                  </a:defRPr>
                </a:lvl4pPr>
                <a:lvl5pPr marL="2057400" indent="-228600" eaLnBrk="0" hangingPunct="0">
                  <a:lnSpc>
                    <a:spcPct val="85000"/>
                  </a:lnSpc>
                  <a:spcBef>
                    <a:spcPct val="25000"/>
                  </a:spcBef>
                  <a:buChar char="»"/>
                  <a:defRPr sz="2200">
                    <a:solidFill>
                      <a:schemeClr val="tx1"/>
                    </a:solidFill>
                    <a:latin typeface="Arial" charset="0"/>
                  </a:defRPr>
                </a:lvl5pPr>
                <a:lvl6pPr marL="2514600" indent="-228600" eaLnBrk="0" fontAlgn="base" hangingPunct="0">
                  <a:lnSpc>
                    <a:spcPct val="85000"/>
                  </a:lnSpc>
                  <a:spcBef>
                    <a:spcPct val="25000"/>
                  </a:spcBef>
                  <a:spcAft>
                    <a:spcPct val="0"/>
                  </a:spcAft>
                  <a:buChar char="»"/>
                  <a:defRPr sz="2200">
                    <a:solidFill>
                      <a:schemeClr val="tx1"/>
                    </a:solidFill>
                    <a:latin typeface="Arial" charset="0"/>
                  </a:defRPr>
                </a:lvl6pPr>
                <a:lvl7pPr marL="2971800" indent="-228600" eaLnBrk="0" fontAlgn="base" hangingPunct="0">
                  <a:lnSpc>
                    <a:spcPct val="85000"/>
                  </a:lnSpc>
                  <a:spcBef>
                    <a:spcPct val="25000"/>
                  </a:spcBef>
                  <a:spcAft>
                    <a:spcPct val="0"/>
                  </a:spcAft>
                  <a:buChar char="»"/>
                  <a:defRPr sz="2200">
                    <a:solidFill>
                      <a:schemeClr val="tx1"/>
                    </a:solidFill>
                    <a:latin typeface="Arial" charset="0"/>
                  </a:defRPr>
                </a:lvl7pPr>
                <a:lvl8pPr marL="3429000" indent="-228600" eaLnBrk="0" fontAlgn="base" hangingPunct="0">
                  <a:lnSpc>
                    <a:spcPct val="85000"/>
                  </a:lnSpc>
                  <a:spcBef>
                    <a:spcPct val="25000"/>
                  </a:spcBef>
                  <a:spcAft>
                    <a:spcPct val="0"/>
                  </a:spcAft>
                  <a:buChar char="»"/>
                  <a:defRPr sz="2200">
                    <a:solidFill>
                      <a:schemeClr val="tx1"/>
                    </a:solidFill>
                    <a:latin typeface="Arial" charset="0"/>
                  </a:defRPr>
                </a:lvl8pPr>
                <a:lvl9pPr marL="3886200" indent="-228600" eaLnBrk="0" fontAlgn="base" hangingPunct="0">
                  <a:lnSpc>
                    <a:spcPct val="85000"/>
                  </a:lnSpc>
                  <a:spcBef>
                    <a:spcPct val="25000"/>
                  </a:spcBef>
                  <a:spcAft>
                    <a:spcPct val="0"/>
                  </a:spcAft>
                  <a:buChar char="»"/>
                  <a:defRPr sz="2200">
                    <a:solidFill>
                      <a:schemeClr val="tx1"/>
                    </a:solidFill>
                    <a:latin typeface="Arial" charset="0"/>
                  </a:defRPr>
                </a:lvl9pPr>
              </a:lstStyle>
              <a:p>
                <a:pPr eaLnBrk="1" hangingPunct="1">
                  <a:lnSpc>
                    <a:spcPct val="100000"/>
                  </a:lnSpc>
                  <a:spcBef>
                    <a:spcPct val="0"/>
                  </a:spcBef>
                  <a:buClrTx/>
                  <a:buFontTx/>
                  <a:buNone/>
                </a:pPr>
                <a:r>
                  <a:rPr lang="fi-FI" altLang="fi-FI" sz="800">
                    <a:solidFill>
                      <a:srgbClr val="000000"/>
                    </a:solidFill>
                    <a:latin typeface="Calibri" pitchFamily="34" charset="0"/>
                  </a:rPr>
                  <a:t>100</a:t>
                </a:r>
                <a:endParaRPr lang="fi-FI" altLang="fi-FI" sz="3200">
                  <a:latin typeface="Calibri" pitchFamily="34" charset="0"/>
                </a:endParaRPr>
              </a:p>
            </p:txBody>
          </p:sp>
          <p:sp>
            <p:nvSpPr>
              <p:cNvPr id="29843" name="Rectangle 46"/>
              <p:cNvSpPr>
                <a:spLocks noChangeArrowheads="1"/>
              </p:cNvSpPr>
              <p:nvPr/>
            </p:nvSpPr>
            <p:spPr bwMode="auto">
              <a:xfrm>
                <a:off x="372" y="1258"/>
                <a:ext cx="162" cy="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85000"/>
                  </a:lnSpc>
                  <a:spcBef>
                    <a:spcPct val="35000"/>
                  </a:spcBef>
                  <a:buClr>
                    <a:schemeClr val="accent1"/>
                  </a:buClr>
                  <a:buChar char="•"/>
                  <a:defRPr sz="2600">
                    <a:solidFill>
                      <a:schemeClr val="tx1"/>
                    </a:solidFill>
                    <a:latin typeface="Arial" charset="0"/>
                  </a:defRPr>
                </a:lvl1pPr>
                <a:lvl2pPr marL="742950" indent="-285750" eaLnBrk="0" hangingPunct="0">
                  <a:lnSpc>
                    <a:spcPct val="85000"/>
                  </a:lnSpc>
                  <a:spcBef>
                    <a:spcPct val="25000"/>
                  </a:spcBef>
                  <a:buChar char="–"/>
                  <a:defRPr sz="2400">
                    <a:solidFill>
                      <a:schemeClr val="tx1"/>
                    </a:solidFill>
                    <a:latin typeface="Arial" charset="0"/>
                  </a:defRPr>
                </a:lvl2pPr>
                <a:lvl3pPr marL="1143000" indent="-228600" eaLnBrk="0" hangingPunct="0">
                  <a:lnSpc>
                    <a:spcPct val="85000"/>
                  </a:lnSpc>
                  <a:spcBef>
                    <a:spcPct val="25000"/>
                  </a:spcBef>
                  <a:buClr>
                    <a:schemeClr val="accent1"/>
                  </a:buClr>
                  <a:buChar char="•"/>
                  <a:defRPr sz="2200">
                    <a:solidFill>
                      <a:schemeClr val="tx1"/>
                    </a:solidFill>
                    <a:latin typeface="Arial" charset="0"/>
                  </a:defRPr>
                </a:lvl3pPr>
                <a:lvl4pPr marL="1600200" indent="-228600" eaLnBrk="0" hangingPunct="0">
                  <a:lnSpc>
                    <a:spcPct val="85000"/>
                  </a:lnSpc>
                  <a:spcBef>
                    <a:spcPct val="25000"/>
                  </a:spcBef>
                  <a:buChar char="–"/>
                  <a:defRPr sz="2200">
                    <a:solidFill>
                      <a:schemeClr val="tx1"/>
                    </a:solidFill>
                    <a:latin typeface="Arial" charset="0"/>
                  </a:defRPr>
                </a:lvl4pPr>
                <a:lvl5pPr marL="2057400" indent="-228600" eaLnBrk="0" hangingPunct="0">
                  <a:lnSpc>
                    <a:spcPct val="85000"/>
                  </a:lnSpc>
                  <a:spcBef>
                    <a:spcPct val="25000"/>
                  </a:spcBef>
                  <a:buChar char="»"/>
                  <a:defRPr sz="2200">
                    <a:solidFill>
                      <a:schemeClr val="tx1"/>
                    </a:solidFill>
                    <a:latin typeface="Arial" charset="0"/>
                  </a:defRPr>
                </a:lvl5pPr>
                <a:lvl6pPr marL="2514600" indent="-228600" eaLnBrk="0" fontAlgn="base" hangingPunct="0">
                  <a:lnSpc>
                    <a:spcPct val="85000"/>
                  </a:lnSpc>
                  <a:spcBef>
                    <a:spcPct val="25000"/>
                  </a:spcBef>
                  <a:spcAft>
                    <a:spcPct val="0"/>
                  </a:spcAft>
                  <a:buChar char="»"/>
                  <a:defRPr sz="2200">
                    <a:solidFill>
                      <a:schemeClr val="tx1"/>
                    </a:solidFill>
                    <a:latin typeface="Arial" charset="0"/>
                  </a:defRPr>
                </a:lvl6pPr>
                <a:lvl7pPr marL="2971800" indent="-228600" eaLnBrk="0" fontAlgn="base" hangingPunct="0">
                  <a:lnSpc>
                    <a:spcPct val="85000"/>
                  </a:lnSpc>
                  <a:spcBef>
                    <a:spcPct val="25000"/>
                  </a:spcBef>
                  <a:spcAft>
                    <a:spcPct val="0"/>
                  </a:spcAft>
                  <a:buChar char="»"/>
                  <a:defRPr sz="2200">
                    <a:solidFill>
                      <a:schemeClr val="tx1"/>
                    </a:solidFill>
                    <a:latin typeface="Arial" charset="0"/>
                  </a:defRPr>
                </a:lvl7pPr>
                <a:lvl8pPr marL="3429000" indent="-228600" eaLnBrk="0" fontAlgn="base" hangingPunct="0">
                  <a:lnSpc>
                    <a:spcPct val="85000"/>
                  </a:lnSpc>
                  <a:spcBef>
                    <a:spcPct val="25000"/>
                  </a:spcBef>
                  <a:spcAft>
                    <a:spcPct val="0"/>
                  </a:spcAft>
                  <a:buChar char="»"/>
                  <a:defRPr sz="2200">
                    <a:solidFill>
                      <a:schemeClr val="tx1"/>
                    </a:solidFill>
                    <a:latin typeface="Arial" charset="0"/>
                  </a:defRPr>
                </a:lvl8pPr>
                <a:lvl9pPr marL="3886200" indent="-228600" eaLnBrk="0" fontAlgn="base" hangingPunct="0">
                  <a:lnSpc>
                    <a:spcPct val="85000"/>
                  </a:lnSpc>
                  <a:spcBef>
                    <a:spcPct val="25000"/>
                  </a:spcBef>
                  <a:spcAft>
                    <a:spcPct val="0"/>
                  </a:spcAft>
                  <a:buChar char="»"/>
                  <a:defRPr sz="2200">
                    <a:solidFill>
                      <a:schemeClr val="tx1"/>
                    </a:solidFill>
                    <a:latin typeface="Arial" charset="0"/>
                  </a:defRPr>
                </a:lvl9pPr>
              </a:lstStyle>
              <a:p>
                <a:pPr eaLnBrk="1" hangingPunct="1">
                  <a:lnSpc>
                    <a:spcPct val="100000"/>
                  </a:lnSpc>
                  <a:spcBef>
                    <a:spcPct val="0"/>
                  </a:spcBef>
                  <a:buClrTx/>
                  <a:buFontTx/>
                  <a:buNone/>
                </a:pPr>
                <a:r>
                  <a:rPr lang="fi-FI" altLang="fi-FI" sz="800">
                    <a:solidFill>
                      <a:srgbClr val="000000"/>
                    </a:solidFill>
                    <a:latin typeface="Calibri" pitchFamily="34" charset="0"/>
                  </a:rPr>
                  <a:t>1 000</a:t>
                </a:r>
                <a:endParaRPr lang="fi-FI" altLang="fi-FI" sz="3200">
                  <a:latin typeface="Calibri" pitchFamily="34" charset="0"/>
                </a:endParaRPr>
              </a:p>
            </p:txBody>
          </p:sp>
          <p:sp>
            <p:nvSpPr>
              <p:cNvPr id="29844" name="Rectangle 47"/>
              <p:cNvSpPr>
                <a:spLocks noChangeArrowheads="1"/>
              </p:cNvSpPr>
              <p:nvPr/>
            </p:nvSpPr>
            <p:spPr bwMode="auto">
              <a:xfrm>
                <a:off x="338" y="1130"/>
                <a:ext cx="198" cy="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85000"/>
                  </a:lnSpc>
                  <a:spcBef>
                    <a:spcPct val="35000"/>
                  </a:spcBef>
                  <a:buClr>
                    <a:schemeClr val="accent1"/>
                  </a:buClr>
                  <a:buChar char="•"/>
                  <a:defRPr sz="2600">
                    <a:solidFill>
                      <a:schemeClr val="tx1"/>
                    </a:solidFill>
                    <a:latin typeface="Arial" charset="0"/>
                  </a:defRPr>
                </a:lvl1pPr>
                <a:lvl2pPr marL="742950" indent="-285750" eaLnBrk="0" hangingPunct="0">
                  <a:lnSpc>
                    <a:spcPct val="85000"/>
                  </a:lnSpc>
                  <a:spcBef>
                    <a:spcPct val="25000"/>
                  </a:spcBef>
                  <a:buChar char="–"/>
                  <a:defRPr sz="2400">
                    <a:solidFill>
                      <a:schemeClr val="tx1"/>
                    </a:solidFill>
                    <a:latin typeface="Arial" charset="0"/>
                  </a:defRPr>
                </a:lvl2pPr>
                <a:lvl3pPr marL="1143000" indent="-228600" eaLnBrk="0" hangingPunct="0">
                  <a:lnSpc>
                    <a:spcPct val="85000"/>
                  </a:lnSpc>
                  <a:spcBef>
                    <a:spcPct val="25000"/>
                  </a:spcBef>
                  <a:buClr>
                    <a:schemeClr val="accent1"/>
                  </a:buClr>
                  <a:buChar char="•"/>
                  <a:defRPr sz="2200">
                    <a:solidFill>
                      <a:schemeClr val="tx1"/>
                    </a:solidFill>
                    <a:latin typeface="Arial" charset="0"/>
                  </a:defRPr>
                </a:lvl3pPr>
                <a:lvl4pPr marL="1600200" indent="-228600" eaLnBrk="0" hangingPunct="0">
                  <a:lnSpc>
                    <a:spcPct val="85000"/>
                  </a:lnSpc>
                  <a:spcBef>
                    <a:spcPct val="25000"/>
                  </a:spcBef>
                  <a:buChar char="–"/>
                  <a:defRPr sz="2200">
                    <a:solidFill>
                      <a:schemeClr val="tx1"/>
                    </a:solidFill>
                    <a:latin typeface="Arial" charset="0"/>
                  </a:defRPr>
                </a:lvl4pPr>
                <a:lvl5pPr marL="2057400" indent="-228600" eaLnBrk="0" hangingPunct="0">
                  <a:lnSpc>
                    <a:spcPct val="85000"/>
                  </a:lnSpc>
                  <a:spcBef>
                    <a:spcPct val="25000"/>
                  </a:spcBef>
                  <a:buChar char="»"/>
                  <a:defRPr sz="2200">
                    <a:solidFill>
                      <a:schemeClr val="tx1"/>
                    </a:solidFill>
                    <a:latin typeface="Arial" charset="0"/>
                  </a:defRPr>
                </a:lvl5pPr>
                <a:lvl6pPr marL="2514600" indent="-228600" eaLnBrk="0" fontAlgn="base" hangingPunct="0">
                  <a:lnSpc>
                    <a:spcPct val="85000"/>
                  </a:lnSpc>
                  <a:spcBef>
                    <a:spcPct val="25000"/>
                  </a:spcBef>
                  <a:spcAft>
                    <a:spcPct val="0"/>
                  </a:spcAft>
                  <a:buChar char="»"/>
                  <a:defRPr sz="2200">
                    <a:solidFill>
                      <a:schemeClr val="tx1"/>
                    </a:solidFill>
                    <a:latin typeface="Arial" charset="0"/>
                  </a:defRPr>
                </a:lvl6pPr>
                <a:lvl7pPr marL="2971800" indent="-228600" eaLnBrk="0" fontAlgn="base" hangingPunct="0">
                  <a:lnSpc>
                    <a:spcPct val="85000"/>
                  </a:lnSpc>
                  <a:spcBef>
                    <a:spcPct val="25000"/>
                  </a:spcBef>
                  <a:spcAft>
                    <a:spcPct val="0"/>
                  </a:spcAft>
                  <a:buChar char="»"/>
                  <a:defRPr sz="2200">
                    <a:solidFill>
                      <a:schemeClr val="tx1"/>
                    </a:solidFill>
                    <a:latin typeface="Arial" charset="0"/>
                  </a:defRPr>
                </a:lvl7pPr>
                <a:lvl8pPr marL="3429000" indent="-228600" eaLnBrk="0" fontAlgn="base" hangingPunct="0">
                  <a:lnSpc>
                    <a:spcPct val="85000"/>
                  </a:lnSpc>
                  <a:spcBef>
                    <a:spcPct val="25000"/>
                  </a:spcBef>
                  <a:spcAft>
                    <a:spcPct val="0"/>
                  </a:spcAft>
                  <a:buChar char="»"/>
                  <a:defRPr sz="2200">
                    <a:solidFill>
                      <a:schemeClr val="tx1"/>
                    </a:solidFill>
                    <a:latin typeface="Arial" charset="0"/>
                  </a:defRPr>
                </a:lvl8pPr>
                <a:lvl9pPr marL="3886200" indent="-228600" eaLnBrk="0" fontAlgn="base" hangingPunct="0">
                  <a:lnSpc>
                    <a:spcPct val="85000"/>
                  </a:lnSpc>
                  <a:spcBef>
                    <a:spcPct val="25000"/>
                  </a:spcBef>
                  <a:spcAft>
                    <a:spcPct val="0"/>
                  </a:spcAft>
                  <a:buChar char="»"/>
                  <a:defRPr sz="2200">
                    <a:solidFill>
                      <a:schemeClr val="tx1"/>
                    </a:solidFill>
                    <a:latin typeface="Arial" charset="0"/>
                  </a:defRPr>
                </a:lvl9pPr>
              </a:lstStyle>
              <a:p>
                <a:pPr eaLnBrk="1" hangingPunct="1">
                  <a:lnSpc>
                    <a:spcPct val="100000"/>
                  </a:lnSpc>
                  <a:spcBef>
                    <a:spcPct val="0"/>
                  </a:spcBef>
                  <a:buClrTx/>
                  <a:buFontTx/>
                  <a:buNone/>
                </a:pPr>
                <a:r>
                  <a:rPr lang="fi-FI" altLang="fi-FI" sz="800">
                    <a:solidFill>
                      <a:srgbClr val="000000"/>
                    </a:solidFill>
                    <a:latin typeface="Calibri" pitchFamily="34" charset="0"/>
                  </a:rPr>
                  <a:t>10 000</a:t>
                </a:r>
                <a:endParaRPr lang="fi-FI" altLang="fi-FI" sz="3200">
                  <a:latin typeface="Calibri" pitchFamily="34" charset="0"/>
                </a:endParaRPr>
              </a:p>
            </p:txBody>
          </p:sp>
          <p:sp>
            <p:nvSpPr>
              <p:cNvPr id="29845" name="Rectangle 48"/>
              <p:cNvSpPr>
                <a:spLocks noChangeArrowheads="1"/>
              </p:cNvSpPr>
              <p:nvPr/>
            </p:nvSpPr>
            <p:spPr bwMode="auto">
              <a:xfrm>
                <a:off x="305" y="1003"/>
                <a:ext cx="234"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85000"/>
                  </a:lnSpc>
                  <a:spcBef>
                    <a:spcPct val="35000"/>
                  </a:spcBef>
                  <a:buClr>
                    <a:schemeClr val="accent1"/>
                  </a:buClr>
                  <a:buChar char="•"/>
                  <a:defRPr sz="2600">
                    <a:solidFill>
                      <a:schemeClr val="tx1"/>
                    </a:solidFill>
                    <a:latin typeface="Arial" charset="0"/>
                  </a:defRPr>
                </a:lvl1pPr>
                <a:lvl2pPr marL="742950" indent="-285750" eaLnBrk="0" hangingPunct="0">
                  <a:lnSpc>
                    <a:spcPct val="85000"/>
                  </a:lnSpc>
                  <a:spcBef>
                    <a:spcPct val="25000"/>
                  </a:spcBef>
                  <a:buChar char="–"/>
                  <a:defRPr sz="2400">
                    <a:solidFill>
                      <a:schemeClr val="tx1"/>
                    </a:solidFill>
                    <a:latin typeface="Arial" charset="0"/>
                  </a:defRPr>
                </a:lvl2pPr>
                <a:lvl3pPr marL="1143000" indent="-228600" eaLnBrk="0" hangingPunct="0">
                  <a:lnSpc>
                    <a:spcPct val="85000"/>
                  </a:lnSpc>
                  <a:spcBef>
                    <a:spcPct val="25000"/>
                  </a:spcBef>
                  <a:buClr>
                    <a:schemeClr val="accent1"/>
                  </a:buClr>
                  <a:buChar char="•"/>
                  <a:defRPr sz="2200">
                    <a:solidFill>
                      <a:schemeClr val="tx1"/>
                    </a:solidFill>
                    <a:latin typeface="Arial" charset="0"/>
                  </a:defRPr>
                </a:lvl3pPr>
                <a:lvl4pPr marL="1600200" indent="-228600" eaLnBrk="0" hangingPunct="0">
                  <a:lnSpc>
                    <a:spcPct val="85000"/>
                  </a:lnSpc>
                  <a:spcBef>
                    <a:spcPct val="25000"/>
                  </a:spcBef>
                  <a:buChar char="–"/>
                  <a:defRPr sz="2200">
                    <a:solidFill>
                      <a:schemeClr val="tx1"/>
                    </a:solidFill>
                    <a:latin typeface="Arial" charset="0"/>
                  </a:defRPr>
                </a:lvl4pPr>
                <a:lvl5pPr marL="2057400" indent="-228600" eaLnBrk="0" hangingPunct="0">
                  <a:lnSpc>
                    <a:spcPct val="85000"/>
                  </a:lnSpc>
                  <a:spcBef>
                    <a:spcPct val="25000"/>
                  </a:spcBef>
                  <a:buChar char="»"/>
                  <a:defRPr sz="2200">
                    <a:solidFill>
                      <a:schemeClr val="tx1"/>
                    </a:solidFill>
                    <a:latin typeface="Arial" charset="0"/>
                  </a:defRPr>
                </a:lvl5pPr>
                <a:lvl6pPr marL="2514600" indent="-228600" eaLnBrk="0" fontAlgn="base" hangingPunct="0">
                  <a:lnSpc>
                    <a:spcPct val="85000"/>
                  </a:lnSpc>
                  <a:spcBef>
                    <a:spcPct val="25000"/>
                  </a:spcBef>
                  <a:spcAft>
                    <a:spcPct val="0"/>
                  </a:spcAft>
                  <a:buChar char="»"/>
                  <a:defRPr sz="2200">
                    <a:solidFill>
                      <a:schemeClr val="tx1"/>
                    </a:solidFill>
                    <a:latin typeface="Arial" charset="0"/>
                  </a:defRPr>
                </a:lvl6pPr>
                <a:lvl7pPr marL="2971800" indent="-228600" eaLnBrk="0" fontAlgn="base" hangingPunct="0">
                  <a:lnSpc>
                    <a:spcPct val="85000"/>
                  </a:lnSpc>
                  <a:spcBef>
                    <a:spcPct val="25000"/>
                  </a:spcBef>
                  <a:spcAft>
                    <a:spcPct val="0"/>
                  </a:spcAft>
                  <a:buChar char="»"/>
                  <a:defRPr sz="2200">
                    <a:solidFill>
                      <a:schemeClr val="tx1"/>
                    </a:solidFill>
                    <a:latin typeface="Arial" charset="0"/>
                  </a:defRPr>
                </a:lvl7pPr>
                <a:lvl8pPr marL="3429000" indent="-228600" eaLnBrk="0" fontAlgn="base" hangingPunct="0">
                  <a:lnSpc>
                    <a:spcPct val="85000"/>
                  </a:lnSpc>
                  <a:spcBef>
                    <a:spcPct val="25000"/>
                  </a:spcBef>
                  <a:spcAft>
                    <a:spcPct val="0"/>
                  </a:spcAft>
                  <a:buChar char="»"/>
                  <a:defRPr sz="2200">
                    <a:solidFill>
                      <a:schemeClr val="tx1"/>
                    </a:solidFill>
                    <a:latin typeface="Arial" charset="0"/>
                  </a:defRPr>
                </a:lvl8pPr>
                <a:lvl9pPr marL="3886200" indent="-228600" eaLnBrk="0" fontAlgn="base" hangingPunct="0">
                  <a:lnSpc>
                    <a:spcPct val="85000"/>
                  </a:lnSpc>
                  <a:spcBef>
                    <a:spcPct val="25000"/>
                  </a:spcBef>
                  <a:spcAft>
                    <a:spcPct val="0"/>
                  </a:spcAft>
                  <a:buChar char="»"/>
                  <a:defRPr sz="2200">
                    <a:solidFill>
                      <a:schemeClr val="tx1"/>
                    </a:solidFill>
                    <a:latin typeface="Arial" charset="0"/>
                  </a:defRPr>
                </a:lvl9pPr>
              </a:lstStyle>
              <a:p>
                <a:pPr eaLnBrk="1" hangingPunct="1">
                  <a:lnSpc>
                    <a:spcPct val="100000"/>
                  </a:lnSpc>
                  <a:spcBef>
                    <a:spcPct val="0"/>
                  </a:spcBef>
                  <a:buClrTx/>
                  <a:buFontTx/>
                  <a:buNone/>
                </a:pPr>
                <a:r>
                  <a:rPr lang="fi-FI" altLang="fi-FI" sz="800">
                    <a:solidFill>
                      <a:srgbClr val="000000"/>
                    </a:solidFill>
                    <a:latin typeface="Calibri" pitchFamily="34" charset="0"/>
                  </a:rPr>
                  <a:t>100 000</a:t>
                </a:r>
                <a:endParaRPr lang="fi-FI" altLang="fi-FI" sz="3200">
                  <a:latin typeface="Calibri" pitchFamily="34" charset="0"/>
                </a:endParaRPr>
              </a:p>
            </p:txBody>
          </p:sp>
          <p:sp>
            <p:nvSpPr>
              <p:cNvPr id="29846" name="Rectangle 49"/>
              <p:cNvSpPr>
                <a:spLocks noChangeArrowheads="1"/>
              </p:cNvSpPr>
              <p:nvPr/>
            </p:nvSpPr>
            <p:spPr bwMode="auto">
              <a:xfrm>
                <a:off x="254" y="876"/>
                <a:ext cx="288"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85000"/>
                  </a:lnSpc>
                  <a:spcBef>
                    <a:spcPct val="35000"/>
                  </a:spcBef>
                  <a:buClr>
                    <a:schemeClr val="accent1"/>
                  </a:buClr>
                  <a:buChar char="•"/>
                  <a:defRPr sz="2600">
                    <a:solidFill>
                      <a:schemeClr val="tx1"/>
                    </a:solidFill>
                    <a:latin typeface="Arial" charset="0"/>
                  </a:defRPr>
                </a:lvl1pPr>
                <a:lvl2pPr marL="742950" indent="-285750" eaLnBrk="0" hangingPunct="0">
                  <a:lnSpc>
                    <a:spcPct val="85000"/>
                  </a:lnSpc>
                  <a:spcBef>
                    <a:spcPct val="25000"/>
                  </a:spcBef>
                  <a:buChar char="–"/>
                  <a:defRPr sz="2400">
                    <a:solidFill>
                      <a:schemeClr val="tx1"/>
                    </a:solidFill>
                    <a:latin typeface="Arial" charset="0"/>
                  </a:defRPr>
                </a:lvl2pPr>
                <a:lvl3pPr marL="1143000" indent="-228600" eaLnBrk="0" hangingPunct="0">
                  <a:lnSpc>
                    <a:spcPct val="85000"/>
                  </a:lnSpc>
                  <a:spcBef>
                    <a:spcPct val="25000"/>
                  </a:spcBef>
                  <a:buClr>
                    <a:schemeClr val="accent1"/>
                  </a:buClr>
                  <a:buChar char="•"/>
                  <a:defRPr sz="2200">
                    <a:solidFill>
                      <a:schemeClr val="tx1"/>
                    </a:solidFill>
                    <a:latin typeface="Arial" charset="0"/>
                  </a:defRPr>
                </a:lvl3pPr>
                <a:lvl4pPr marL="1600200" indent="-228600" eaLnBrk="0" hangingPunct="0">
                  <a:lnSpc>
                    <a:spcPct val="85000"/>
                  </a:lnSpc>
                  <a:spcBef>
                    <a:spcPct val="25000"/>
                  </a:spcBef>
                  <a:buChar char="–"/>
                  <a:defRPr sz="2200">
                    <a:solidFill>
                      <a:schemeClr val="tx1"/>
                    </a:solidFill>
                    <a:latin typeface="Arial" charset="0"/>
                  </a:defRPr>
                </a:lvl4pPr>
                <a:lvl5pPr marL="2057400" indent="-228600" eaLnBrk="0" hangingPunct="0">
                  <a:lnSpc>
                    <a:spcPct val="85000"/>
                  </a:lnSpc>
                  <a:spcBef>
                    <a:spcPct val="25000"/>
                  </a:spcBef>
                  <a:buChar char="»"/>
                  <a:defRPr sz="2200">
                    <a:solidFill>
                      <a:schemeClr val="tx1"/>
                    </a:solidFill>
                    <a:latin typeface="Arial" charset="0"/>
                  </a:defRPr>
                </a:lvl5pPr>
                <a:lvl6pPr marL="2514600" indent="-228600" eaLnBrk="0" fontAlgn="base" hangingPunct="0">
                  <a:lnSpc>
                    <a:spcPct val="85000"/>
                  </a:lnSpc>
                  <a:spcBef>
                    <a:spcPct val="25000"/>
                  </a:spcBef>
                  <a:spcAft>
                    <a:spcPct val="0"/>
                  </a:spcAft>
                  <a:buChar char="»"/>
                  <a:defRPr sz="2200">
                    <a:solidFill>
                      <a:schemeClr val="tx1"/>
                    </a:solidFill>
                    <a:latin typeface="Arial" charset="0"/>
                  </a:defRPr>
                </a:lvl6pPr>
                <a:lvl7pPr marL="2971800" indent="-228600" eaLnBrk="0" fontAlgn="base" hangingPunct="0">
                  <a:lnSpc>
                    <a:spcPct val="85000"/>
                  </a:lnSpc>
                  <a:spcBef>
                    <a:spcPct val="25000"/>
                  </a:spcBef>
                  <a:spcAft>
                    <a:spcPct val="0"/>
                  </a:spcAft>
                  <a:buChar char="»"/>
                  <a:defRPr sz="2200">
                    <a:solidFill>
                      <a:schemeClr val="tx1"/>
                    </a:solidFill>
                    <a:latin typeface="Arial" charset="0"/>
                  </a:defRPr>
                </a:lvl7pPr>
                <a:lvl8pPr marL="3429000" indent="-228600" eaLnBrk="0" fontAlgn="base" hangingPunct="0">
                  <a:lnSpc>
                    <a:spcPct val="85000"/>
                  </a:lnSpc>
                  <a:spcBef>
                    <a:spcPct val="25000"/>
                  </a:spcBef>
                  <a:spcAft>
                    <a:spcPct val="0"/>
                  </a:spcAft>
                  <a:buChar char="»"/>
                  <a:defRPr sz="2200">
                    <a:solidFill>
                      <a:schemeClr val="tx1"/>
                    </a:solidFill>
                    <a:latin typeface="Arial" charset="0"/>
                  </a:defRPr>
                </a:lvl8pPr>
                <a:lvl9pPr marL="3886200" indent="-228600" eaLnBrk="0" fontAlgn="base" hangingPunct="0">
                  <a:lnSpc>
                    <a:spcPct val="85000"/>
                  </a:lnSpc>
                  <a:spcBef>
                    <a:spcPct val="25000"/>
                  </a:spcBef>
                  <a:spcAft>
                    <a:spcPct val="0"/>
                  </a:spcAft>
                  <a:buChar char="»"/>
                  <a:defRPr sz="2200">
                    <a:solidFill>
                      <a:schemeClr val="tx1"/>
                    </a:solidFill>
                    <a:latin typeface="Arial" charset="0"/>
                  </a:defRPr>
                </a:lvl9pPr>
              </a:lstStyle>
              <a:p>
                <a:pPr eaLnBrk="1" hangingPunct="1">
                  <a:lnSpc>
                    <a:spcPct val="100000"/>
                  </a:lnSpc>
                  <a:spcBef>
                    <a:spcPct val="0"/>
                  </a:spcBef>
                  <a:buClrTx/>
                  <a:buFontTx/>
                  <a:buNone/>
                </a:pPr>
                <a:r>
                  <a:rPr lang="fi-FI" altLang="fi-FI" sz="800">
                    <a:solidFill>
                      <a:srgbClr val="000000"/>
                    </a:solidFill>
                    <a:latin typeface="Calibri" pitchFamily="34" charset="0"/>
                  </a:rPr>
                  <a:t>1 000 000</a:t>
                </a:r>
                <a:endParaRPr lang="fi-FI" altLang="fi-FI" sz="3200">
                  <a:latin typeface="Calibri" pitchFamily="34" charset="0"/>
                </a:endParaRPr>
              </a:p>
            </p:txBody>
          </p:sp>
          <p:sp>
            <p:nvSpPr>
              <p:cNvPr id="29847" name="Rectangle 50"/>
              <p:cNvSpPr>
                <a:spLocks noChangeArrowheads="1"/>
              </p:cNvSpPr>
              <p:nvPr/>
            </p:nvSpPr>
            <p:spPr bwMode="auto">
              <a:xfrm rot="-2700000">
                <a:off x="360" y="1808"/>
                <a:ext cx="389"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85000"/>
                  </a:lnSpc>
                  <a:spcBef>
                    <a:spcPct val="35000"/>
                  </a:spcBef>
                  <a:buClr>
                    <a:schemeClr val="accent1"/>
                  </a:buClr>
                  <a:buChar char="•"/>
                  <a:defRPr sz="2600">
                    <a:solidFill>
                      <a:schemeClr val="tx1"/>
                    </a:solidFill>
                    <a:latin typeface="Arial" charset="0"/>
                  </a:defRPr>
                </a:lvl1pPr>
                <a:lvl2pPr marL="742950" indent="-285750" eaLnBrk="0" hangingPunct="0">
                  <a:lnSpc>
                    <a:spcPct val="85000"/>
                  </a:lnSpc>
                  <a:spcBef>
                    <a:spcPct val="25000"/>
                  </a:spcBef>
                  <a:buChar char="–"/>
                  <a:defRPr sz="2400">
                    <a:solidFill>
                      <a:schemeClr val="tx1"/>
                    </a:solidFill>
                    <a:latin typeface="Arial" charset="0"/>
                  </a:defRPr>
                </a:lvl2pPr>
                <a:lvl3pPr marL="1143000" indent="-228600" eaLnBrk="0" hangingPunct="0">
                  <a:lnSpc>
                    <a:spcPct val="85000"/>
                  </a:lnSpc>
                  <a:spcBef>
                    <a:spcPct val="25000"/>
                  </a:spcBef>
                  <a:buClr>
                    <a:schemeClr val="accent1"/>
                  </a:buClr>
                  <a:buChar char="•"/>
                  <a:defRPr sz="2200">
                    <a:solidFill>
                      <a:schemeClr val="tx1"/>
                    </a:solidFill>
                    <a:latin typeface="Arial" charset="0"/>
                  </a:defRPr>
                </a:lvl3pPr>
                <a:lvl4pPr marL="1600200" indent="-228600" eaLnBrk="0" hangingPunct="0">
                  <a:lnSpc>
                    <a:spcPct val="85000"/>
                  </a:lnSpc>
                  <a:spcBef>
                    <a:spcPct val="25000"/>
                  </a:spcBef>
                  <a:buChar char="–"/>
                  <a:defRPr sz="2200">
                    <a:solidFill>
                      <a:schemeClr val="tx1"/>
                    </a:solidFill>
                    <a:latin typeface="Arial" charset="0"/>
                  </a:defRPr>
                </a:lvl4pPr>
                <a:lvl5pPr marL="2057400" indent="-228600" eaLnBrk="0" hangingPunct="0">
                  <a:lnSpc>
                    <a:spcPct val="85000"/>
                  </a:lnSpc>
                  <a:spcBef>
                    <a:spcPct val="25000"/>
                  </a:spcBef>
                  <a:buChar char="»"/>
                  <a:defRPr sz="2200">
                    <a:solidFill>
                      <a:schemeClr val="tx1"/>
                    </a:solidFill>
                    <a:latin typeface="Arial" charset="0"/>
                  </a:defRPr>
                </a:lvl5pPr>
                <a:lvl6pPr marL="2514600" indent="-228600" eaLnBrk="0" fontAlgn="base" hangingPunct="0">
                  <a:lnSpc>
                    <a:spcPct val="85000"/>
                  </a:lnSpc>
                  <a:spcBef>
                    <a:spcPct val="25000"/>
                  </a:spcBef>
                  <a:spcAft>
                    <a:spcPct val="0"/>
                  </a:spcAft>
                  <a:buChar char="»"/>
                  <a:defRPr sz="2200">
                    <a:solidFill>
                      <a:schemeClr val="tx1"/>
                    </a:solidFill>
                    <a:latin typeface="Arial" charset="0"/>
                  </a:defRPr>
                </a:lvl6pPr>
                <a:lvl7pPr marL="2971800" indent="-228600" eaLnBrk="0" fontAlgn="base" hangingPunct="0">
                  <a:lnSpc>
                    <a:spcPct val="85000"/>
                  </a:lnSpc>
                  <a:spcBef>
                    <a:spcPct val="25000"/>
                  </a:spcBef>
                  <a:spcAft>
                    <a:spcPct val="0"/>
                  </a:spcAft>
                  <a:buChar char="»"/>
                  <a:defRPr sz="2200">
                    <a:solidFill>
                      <a:schemeClr val="tx1"/>
                    </a:solidFill>
                    <a:latin typeface="Arial" charset="0"/>
                  </a:defRPr>
                </a:lvl7pPr>
                <a:lvl8pPr marL="3429000" indent="-228600" eaLnBrk="0" fontAlgn="base" hangingPunct="0">
                  <a:lnSpc>
                    <a:spcPct val="85000"/>
                  </a:lnSpc>
                  <a:spcBef>
                    <a:spcPct val="25000"/>
                  </a:spcBef>
                  <a:spcAft>
                    <a:spcPct val="0"/>
                  </a:spcAft>
                  <a:buChar char="»"/>
                  <a:defRPr sz="2200">
                    <a:solidFill>
                      <a:schemeClr val="tx1"/>
                    </a:solidFill>
                    <a:latin typeface="Arial" charset="0"/>
                  </a:defRPr>
                </a:lvl8pPr>
                <a:lvl9pPr marL="3886200" indent="-228600" eaLnBrk="0" fontAlgn="base" hangingPunct="0">
                  <a:lnSpc>
                    <a:spcPct val="85000"/>
                  </a:lnSpc>
                  <a:spcBef>
                    <a:spcPct val="25000"/>
                  </a:spcBef>
                  <a:spcAft>
                    <a:spcPct val="0"/>
                  </a:spcAft>
                  <a:buChar char="»"/>
                  <a:defRPr sz="2200">
                    <a:solidFill>
                      <a:schemeClr val="tx1"/>
                    </a:solidFill>
                    <a:latin typeface="Arial" charset="0"/>
                  </a:defRPr>
                </a:lvl9pPr>
              </a:lstStyle>
              <a:p>
                <a:pPr eaLnBrk="1" hangingPunct="1">
                  <a:lnSpc>
                    <a:spcPct val="100000"/>
                  </a:lnSpc>
                  <a:spcBef>
                    <a:spcPct val="0"/>
                  </a:spcBef>
                  <a:buClrTx/>
                  <a:buFontTx/>
                  <a:buNone/>
                </a:pPr>
                <a:r>
                  <a:rPr lang="fi-FI" altLang="fi-FI" sz="1000">
                    <a:solidFill>
                      <a:srgbClr val="000000"/>
                    </a:solidFill>
                    <a:latin typeface="Calibri" pitchFamily="34" charset="0"/>
                  </a:rPr>
                  <a:t>mäntylauta</a:t>
                </a:r>
                <a:endParaRPr lang="fi-FI" altLang="fi-FI" sz="1000">
                  <a:latin typeface="Calibri" pitchFamily="34" charset="0"/>
                </a:endParaRPr>
              </a:p>
            </p:txBody>
          </p:sp>
          <p:sp>
            <p:nvSpPr>
              <p:cNvPr id="29848" name="Rectangle 51"/>
              <p:cNvSpPr>
                <a:spLocks noChangeArrowheads="1"/>
              </p:cNvSpPr>
              <p:nvPr/>
            </p:nvSpPr>
            <p:spPr bwMode="auto">
              <a:xfrm rot="-2700000">
                <a:off x="423" y="1868"/>
                <a:ext cx="634"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85000"/>
                  </a:lnSpc>
                  <a:spcBef>
                    <a:spcPct val="35000"/>
                  </a:spcBef>
                  <a:buClr>
                    <a:schemeClr val="accent1"/>
                  </a:buClr>
                  <a:buChar char="•"/>
                  <a:defRPr sz="2600">
                    <a:solidFill>
                      <a:schemeClr val="tx1"/>
                    </a:solidFill>
                    <a:latin typeface="Arial" charset="0"/>
                  </a:defRPr>
                </a:lvl1pPr>
                <a:lvl2pPr marL="742950" indent="-285750" eaLnBrk="0" hangingPunct="0">
                  <a:lnSpc>
                    <a:spcPct val="85000"/>
                  </a:lnSpc>
                  <a:spcBef>
                    <a:spcPct val="25000"/>
                  </a:spcBef>
                  <a:buChar char="–"/>
                  <a:defRPr sz="2400">
                    <a:solidFill>
                      <a:schemeClr val="tx1"/>
                    </a:solidFill>
                    <a:latin typeface="Arial" charset="0"/>
                  </a:defRPr>
                </a:lvl2pPr>
                <a:lvl3pPr marL="1143000" indent="-228600" eaLnBrk="0" hangingPunct="0">
                  <a:lnSpc>
                    <a:spcPct val="85000"/>
                  </a:lnSpc>
                  <a:spcBef>
                    <a:spcPct val="25000"/>
                  </a:spcBef>
                  <a:buClr>
                    <a:schemeClr val="accent1"/>
                  </a:buClr>
                  <a:buChar char="•"/>
                  <a:defRPr sz="2200">
                    <a:solidFill>
                      <a:schemeClr val="tx1"/>
                    </a:solidFill>
                    <a:latin typeface="Arial" charset="0"/>
                  </a:defRPr>
                </a:lvl3pPr>
                <a:lvl4pPr marL="1600200" indent="-228600" eaLnBrk="0" hangingPunct="0">
                  <a:lnSpc>
                    <a:spcPct val="85000"/>
                  </a:lnSpc>
                  <a:spcBef>
                    <a:spcPct val="25000"/>
                  </a:spcBef>
                  <a:buChar char="–"/>
                  <a:defRPr sz="2200">
                    <a:solidFill>
                      <a:schemeClr val="tx1"/>
                    </a:solidFill>
                    <a:latin typeface="Arial" charset="0"/>
                  </a:defRPr>
                </a:lvl4pPr>
                <a:lvl5pPr marL="2057400" indent="-228600" eaLnBrk="0" hangingPunct="0">
                  <a:lnSpc>
                    <a:spcPct val="85000"/>
                  </a:lnSpc>
                  <a:spcBef>
                    <a:spcPct val="25000"/>
                  </a:spcBef>
                  <a:buChar char="»"/>
                  <a:defRPr sz="2200">
                    <a:solidFill>
                      <a:schemeClr val="tx1"/>
                    </a:solidFill>
                    <a:latin typeface="Arial" charset="0"/>
                  </a:defRPr>
                </a:lvl5pPr>
                <a:lvl6pPr marL="2514600" indent="-228600" eaLnBrk="0" fontAlgn="base" hangingPunct="0">
                  <a:lnSpc>
                    <a:spcPct val="85000"/>
                  </a:lnSpc>
                  <a:spcBef>
                    <a:spcPct val="25000"/>
                  </a:spcBef>
                  <a:spcAft>
                    <a:spcPct val="0"/>
                  </a:spcAft>
                  <a:buChar char="»"/>
                  <a:defRPr sz="2200">
                    <a:solidFill>
                      <a:schemeClr val="tx1"/>
                    </a:solidFill>
                    <a:latin typeface="Arial" charset="0"/>
                  </a:defRPr>
                </a:lvl6pPr>
                <a:lvl7pPr marL="2971800" indent="-228600" eaLnBrk="0" fontAlgn="base" hangingPunct="0">
                  <a:lnSpc>
                    <a:spcPct val="85000"/>
                  </a:lnSpc>
                  <a:spcBef>
                    <a:spcPct val="25000"/>
                  </a:spcBef>
                  <a:spcAft>
                    <a:spcPct val="0"/>
                  </a:spcAft>
                  <a:buChar char="»"/>
                  <a:defRPr sz="2200">
                    <a:solidFill>
                      <a:schemeClr val="tx1"/>
                    </a:solidFill>
                    <a:latin typeface="Arial" charset="0"/>
                  </a:defRPr>
                </a:lvl7pPr>
                <a:lvl8pPr marL="3429000" indent="-228600" eaLnBrk="0" fontAlgn="base" hangingPunct="0">
                  <a:lnSpc>
                    <a:spcPct val="85000"/>
                  </a:lnSpc>
                  <a:spcBef>
                    <a:spcPct val="25000"/>
                  </a:spcBef>
                  <a:spcAft>
                    <a:spcPct val="0"/>
                  </a:spcAft>
                  <a:buChar char="»"/>
                  <a:defRPr sz="2200">
                    <a:solidFill>
                      <a:schemeClr val="tx1"/>
                    </a:solidFill>
                    <a:latin typeface="Arial" charset="0"/>
                  </a:defRPr>
                </a:lvl8pPr>
                <a:lvl9pPr marL="3886200" indent="-228600" eaLnBrk="0" fontAlgn="base" hangingPunct="0">
                  <a:lnSpc>
                    <a:spcPct val="85000"/>
                  </a:lnSpc>
                  <a:spcBef>
                    <a:spcPct val="25000"/>
                  </a:spcBef>
                  <a:spcAft>
                    <a:spcPct val="0"/>
                  </a:spcAft>
                  <a:buChar char="»"/>
                  <a:defRPr sz="2200">
                    <a:solidFill>
                      <a:schemeClr val="tx1"/>
                    </a:solidFill>
                    <a:latin typeface="Arial" charset="0"/>
                  </a:defRPr>
                </a:lvl9pPr>
              </a:lstStyle>
              <a:p>
                <a:pPr eaLnBrk="1" hangingPunct="1">
                  <a:lnSpc>
                    <a:spcPct val="100000"/>
                  </a:lnSpc>
                  <a:spcBef>
                    <a:spcPct val="0"/>
                  </a:spcBef>
                  <a:buClrTx/>
                  <a:buFontTx/>
                  <a:buNone/>
                </a:pPr>
                <a:r>
                  <a:rPr lang="fi-FI" altLang="fi-FI" sz="1000">
                    <a:solidFill>
                      <a:srgbClr val="000000"/>
                    </a:solidFill>
                    <a:latin typeface="Calibri" pitchFamily="34" charset="0"/>
                  </a:rPr>
                  <a:t>muovimatto (uusi)</a:t>
                </a:r>
                <a:endParaRPr lang="fi-FI" altLang="fi-FI" sz="1000">
                  <a:latin typeface="Calibri" pitchFamily="34" charset="0"/>
                </a:endParaRPr>
              </a:p>
            </p:txBody>
          </p:sp>
          <p:sp>
            <p:nvSpPr>
              <p:cNvPr id="29849" name="Rectangle 52"/>
              <p:cNvSpPr>
                <a:spLocks noChangeArrowheads="1"/>
              </p:cNvSpPr>
              <p:nvPr/>
            </p:nvSpPr>
            <p:spPr bwMode="auto">
              <a:xfrm rot="-2700000">
                <a:off x="761" y="1837"/>
                <a:ext cx="537"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85000"/>
                  </a:lnSpc>
                  <a:spcBef>
                    <a:spcPct val="35000"/>
                  </a:spcBef>
                  <a:buClr>
                    <a:schemeClr val="accent1"/>
                  </a:buClr>
                  <a:buChar char="•"/>
                  <a:defRPr sz="2600">
                    <a:solidFill>
                      <a:schemeClr val="tx1"/>
                    </a:solidFill>
                    <a:latin typeface="Arial" charset="0"/>
                  </a:defRPr>
                </a:lvl1pPr>
                <a:lvl2pPr marL="742950" indent="-285750" eaLnBrk="0" hangingPunct="0">
                  <a:lnSpc>
                    <a:spcPct val="85000"/>
                  </a:lnSpc>
                  <a:spcBef>
                    <a:spcPct val="25000"/>
                  </a:spcBef>
                  <a:buChar char="–"/>
                  <a:defRPr sz="2400">
                    <a:solidFill>
                      <a:schemeClr val="tx1"/>
                    </a:solidFill>
                    <a:latin typeface="Arial" charset="0"/>
                  </a:defRPr>
                </a:lvl2pPr>
                <a:lvl3pPr marL="1143000" indent="-228600" eaLnBrk="0" hangingPunct="0">
                  <a:lnSpc>
                    <a:spcPct val="85000"/>
                  </a:lnSpc>
                  <a:spcBef>
                    <a:spcPct val="25000"/>
                  </a:spcBef>
                  <a:buClr>
                    <a:schemeClr val="accent1"/>
                  </a:buClr>
                  <a:buChar char="•"/>
                  <a:defRPr sz="2200">
                    <a:solidFill>
                      <a:schemeClr val="tx1"/>
                    </a:solidFill>
                    <a:latin typeface="Arial" charset="0"/>
                  </a:defRPr>
                </a:lvl3pPr>
                <a:lvl4pPr marL="1600200" indent="-228600" eaLnBrk="0" hangingPunct="0">
                  <a:lnSpc>
                    <a:spcPct val="85000"/>
                  </a:lnSpc>
                  <a:spcBef>
                    <a:spcPct val="25000"/>
                  </a:spcBef>
                  <a:buChar char="–"/>
                  <a:defRPr sz="2200">
                    <a:solidFill>
                      <a:schemeClr val="tx1"/>
                    </a:solidFill>
                    <a:latin typeface="Arial" charset="0"/>
                  </a:defRPr>
                </a:lvl4pPr>
                <a:lvl5pPr marL="2057400" indent="-228600" eaLnBrk="0" hangingPunct="0">
                  <a:lnSpc>
                    <a:spcPct val="85000"/>
                  </a:lnSpc>
                  <a:spcBef>
                    <a:spcPct val="25000"/>
                  </a:spcBef>
                  <a:buChar char="»"/>
                  <a:defRPr sz="2200">
                    <a:solidFill>
                      <a:schemeClr val="tx1"/>
                    </a:solidFill>
                    <a:latin typeface="Arial" charset="0"/>
                  </a:defRPr>
                </a:lvl5pPr>
                <a:lvl6pPr marL="2514600" indent="-228600" eaLnBrk="0" fontAlgn="base" hangingPunct="0">
                  <a:lnSpc>
                    <a:spcPct val="85000"/>
                  </a:lnSpc>
                  <a:spcBef>
                    <a:spcPct val="25000"/>
                  </a:spcBef>
                  <a:spcAft>
                    <a:spcPct val="0"/>
                  </a:spcAft>
                  <a:buChar char="»"/>
                  <a:defRPr sz="2200">
                    <a:solidFill>
                      <a:schemeClr val="tx1"/>
                    </a:solidFill>
                    <a:latin typeface="Arial" charset="0"/>
                  </a:defRPr>
                </a:lvl6pPr>
                <a:lvl7pPr marL="2971800" indent="-228600" eaLnBrk="0" fontAlgn="base" hangingPunct="0">
                  <a:lnSpc>
                    <a:spcPct val="85000"/>
                  </a:lnSpc>
                  <a:spcBef>
                    <a:spcPct val="25000"/>
                  </a:spcBef>
                  <a:spcAft>
                    <a:spcPct val="0"/>
                  </a:spcAft>
                  <a:buChar char="»"/>
                  <a:defRPr sz="2200">
                    <a:solidFill>
                      <a:schemeClr val="tx1"/>
                    </a:solidFill>
                    <a:latin typeface="Arial" charset="0"/>
                  </a:defRPr>
                </a:lvl7pPr>
                <a:lvl8pPr marL="3429000" indent="-228600" eaLnBrk="0" fontAlgn="base" hangingPunct="0">
                  <a:lnSpc>
                    <a:spcPct val="85000"/>
                  </a:lnSpc>
                  <a:spcBef>
                    <a:spcPct val="25000"/>
                  </a:spcBef>
                  <a:spcAft>
                    <a:spcPct val="0"/>
                  </a:spcAft>
                  <a:buChar char="»"/>
                  <a:defRPr sz="2200">
                    <a:solidFill>
                      <a:schemeClr val="tx1"/>
                    </a:solidFill>
                    <a:latin typeface="Arial" charset="0"/>
                  </a:defRPr>
                </a:lvl8pPr>
                <a:lvl9pPr marL="3886200" indent="-228600" eaLnBrk="0" fontAlgn="base" hangingPunct="0">
                  <a:lnSpc>
                    <a:spcPct val="85000"/>
                  </a:lnSpc>
                  <a:spcBef>
                    <a:spcPct val="25000"/>
                  </a:spcBef>
                  <a:spcAft>
                    <a:spcPct val="0"/>
                  </a:spcAft>
                  <a:buChar char="»"/>
                  <a:defRPr sz="2200">
                    <a:solidFill>
                      <a:schemeClr val="tx1"/>
                    </a:solidFill>
                    <a:latin typeface="Arial" charset="0"/>
                  </a:defRPr>
                </a:lvl9pPr>
              </a:lstStyle>
              <a:p>
                <a:pPr eaLnBrk="1" hangingPunct="1">
                  <a:lnSpc>
                    <a:spcPct val="100000"/>
                  </a:lnSpc>
                  <a:spcBef>
                    <a:spcPct val="0"/>
                  </a:spcBef>
                  <a:buClrTx/>
                  <a:buFontTx/>
                  <a:buNone/>
                </a:pPr>
                <a:r>
                  <a:rPr lang="fi-FI" altLang="fi-FI" sz="1000">
                    <a:solidFill>
                      <a:srgbClr val="000000"/>
                    </a:solidFill>
                    <a:latin typeface="Calibri" pitchFamily="34" charset="0"/>
                  </a:rPr>
                  <a:t>linoleumi (uusi)</a:t>
                </a:r>
                <a:endParaRPr lang="fi-FI" altLang="fi-FI" sz="1000">
                  <a:latin typeface="Calibri" pitchFamily="34" charset="0"/>
                </a:endParaRPr>
              </a:p>
            </p:txBody>
          </p:sp>
          <p:sp>
            <p:nvSpPr>
              <p:cNvPr id="29850" name="Rectangle 53"/>
              <p:cNvSpPr>
                <a:spLocks noChangeArrowheads="1"/>
              </p:cNvSpPr>
              <p:nvPr/>
            </p:nvSpPr>
            <p:spPr bwMode="auto">
              <a:xfrm rot="-2700000">
                <a:off x="1126" y="1805"/>
                <a:ext cx="376"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85000"/>
                  </a:lnSpc>
                  <a:spcBef>
                    <a:spcPct val="35000"/>
                  </a:spcBef>
                  <a:buClr>
                    <a:schemeClr val="accent1"/>
                  </a:buClr>
                  <a:buChar char="•"/>
                  <a:defRPr sz="2600">
                    <a:solidFill>
                      <a:schemeClr val="tx1"/>
                    </a:solidFill>
                    <a:latin typeface="Arial" charset="0"/>
                  </a:defRPr>
                </a:lvl1pPr>
                <a:lvl2pPr marL="742950" indent="-285750" eaLnBrk="0" hangingPunct="0">
                  <a:lnSpc>
                    <a:spcPct val="85000"/>
                  </a:lnSpc>
                  <a:spcBef>
                    <a:spcPct val="25000"/>
                  </a:spcBef>
                  <a:buChar char="–"/>
                  <a:defRPr sz="2400">
                    <a:solidFill>
                      <a:schemeClr val="tx1"/>
                    </a:solidFill>
                    <a:latin typeface="Arial" charset="0"/>
                  </a:defRPr>
                </a:lvl2pPr>
                <a:lvl3pPr marL="1143000" indent="-228600" eaLnBrk="0" hangingPunct="0">
                  <a:lnSpc>
                    <a:spcPct val="85000"/>
                  </a:lnSpc>
                  <a:spcBef>
                    <a:spcPct val="25000"/>
                  </a:spcBef>
                  <a:buClr>
                    <a:schemeClr val="accent1"/>
                  </a:buClr>
                  <a:buChar char="•"/>
                  <a:defRPr sz="2200">
                    <a:solidFill>
                      <a:schemeClr val="tx1"/>
                    </a:solidFill>
                    <a:latin typeface="Arial" charset="0"/>
                  </a:defRPr>
                </a:lvl3pPr>
                <a:lvl4pPr marL="1600200" indent="-228600" eaLnBrk="0" hangingPunct="0">
                  <a:lnSpc>
                    <a:spcPct val="85000"/>
                  </a:lnSpc>
                  <a:spcBef>
                    <a:spcPct val="25000"/>
                  </a:spcBef>
                  <a:buChar char="–"/>
                  <a:defRPr sz="2200">
                    <a:solidFill>
                      <a:schemeClr val="tx1"/>
                    </a:solidFill>
                    <a:latin typeface="Arial" charset="0"/>
                  </a:defRPr>
                </a:lvl4pPr>
                <a:lvl5pPr marL="2057400" indent="-228600" eaLnBrk="0" hangingPunct="0">
                  <a:lnSpc>
                    <a:spcPct val="85000"/>
                  </a:lnSpc>
                  <a:spcBef>
                    <a:spcPct val="25000"/>
                  </a:spcBef>
                  <a:buChar char="»"/>
                  <a:defRPr sz="2200">
                    <a:solidFill>
                      <a:schemeClr val="tx1"/>
                    </a:solidFill>
                    <a:latin typeface="Arial" charset="0"/>
                  </a:defRPr>
                </a:lvl5pPr>
                <a:lvl6pPr marL="2514600" indent="-228600" eaLnBrk="0" fontAlgn="base" hangingPunct="0">
                  <a:lnSpc>
                    <a:spcPct val="85000"/>
                  </a:lnSpc>
                  <a:spcBef>
                    <a:spcPct val="25000"/>
                  </a:spcBef>
                  <a:spcAft>
                    <a:spcPct val="0"/>
                  </a:spcAft>
                  <a:buChar char="»"/>
                  <a:defRPr sz="2200">
                    <a:solidFill>
                      <a:schemeClr val="tx1"/>
                    </a:solidFill>
                    <a:latin typeface="Arial" charset="0"/>
                  </a:defRPr>
                </a:lvl6pPr>
                <a:lvl7pPr marL="2971800" indent="-228600" eaLnBrk="0" fontAlgn="base" hangingPunct="0">
                  <a:lnSpc>
                    <a:spcPct val="85000"/>
                  </a:lnSpc>
                  <a:spcBef>
                    <a:spcPct val="25000"/>
                  </a:spcBef>
                  <a:spcAft>
                    <a:spcPct val="0"/>
                  </a:spcAft>
                  <a:buChar char="»"/>
                  <a:defRPr sz="2200">
                    <a:solidFill>
                      <a:schemeClr val="tx1"/>
                    </a:solidFill>
                    <a:latin typeface="Arial" charset="0"/>
                  </a:defRPr>
                </a:lvl7pPr>
                <a:lvl8pPr marL="3429000" indent="-228600" eaLnBrk="0" fontAlgn="base" hangingPunct="0">
                  <a:lnSpc>
                    <a:spcPct val="85000"/>
                  </a:lnSpc>
                  <a:spcBef>
                    <a:spcPct val="25000"/>
                  </a:spcBef>
                  <a:spcAft>
                    <a:spcPct val="0"/>
                  </a:spcAft>
                  <a:buChar char="»"/>
                  <a:defRPr sz="2200">
                    <a:solidFill>
                      <a:schemeClr val="tx1"/>
                    </a:solidFill>
                    <a:latin typeface="Arial" charset="0"/>
                  </a:defRPr>
                </a:lvl8pPr>
                <a:lvl9pPr marL="3886200" indent="-228600" eaLnBrk="0" fontAlgn="base" hangingPunct="0">
                  <a:lnSpc>
                    <a:spcPct val="85000"/>
                  </a:lnSpc>
                  <a:spcBef>
                    <a:spcPct val="25000"/>
                  </a:spcBef>
                  <a:spcAft>
                    <a:spcPct val="0"/>
                  </a:spcAft>
                  <a:buChar char="»"/>
                  <a:defRPr sz="2200">
                    <a:solidFill>
                      <a:schemeClr val="tx1"/>
                    </a:solidFill>
                    <a:latin typeface="Arial" charset="0"/>
                  </a:defRPr>
                </a:lvl9pPr>
              </a:lstStyle>
              <a:p>
                <a:pPr eaLnBrk="1" hangingPunct="1">
                  <a:lnSpc>
                    <a:spcPct val="100000"/>
                  </a:lnSpc>
                  <a:spcBef>
                    <a:spcPct val="0"/>
                  </a:spcBef>
                  <a:buClrTx/>
                  <a:buFontTx/>
                  <a:buNone/>
                </a:pPr>
                <a:r>
                  <a:rPr lang="fi-FI" altLang="fi-FI" sz="1000">
                    <a:solidFill>
                      <a:srgbClr val="000000"/>
                    </a:solidFill>
                    <a:latin typeface="Calibri" pitchFamily="34" charset="0"/>
                  </a:rPr>
                  <a:t>koivuhalko</a:t>
                </a:r>
                <a:endParaRPr lang="fi-FI" altLang="fi-FI" sz="1000">
                  <a:latin typeface="Calibri" pitchFamily="34" charset="0"/>
                </a:endParaRPr>
              </a:p>
            </p:txBody>
          </p:sp>
          <p:sp>
            <p:nvSpPr>
              <p:cNvPr id="29851" name="Rectangle 54"/>
              <p:cNvSpPr>
                <a:spLocks noChangeArrowheads="1"/>
              </p:cNvSpPr>
              <p:nvPr/>
            </p:nvSpPr>
            <p:spPr bwMode="auto">
              <a:xfrm rot="-2700000">
                <a:off x="1422" y="1794"/>
                <a:ext cx="302"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85000"/>
                  </a:lnSpc>
                  <a:spcBef>
                    <a:spcPct val="35000"/>
                  </a:spcBef>
                  <a:buClr>
                    <a:schemeClr val="accent1"/>
                  </a:buClr>
                  <a:buChar char="•"/>
                  <a:defRPr sz="2600">
                    <a:solidFill>
                      <a:schemeClr val="tx1"/>
                    </a:solidFill>
                    <a:latin typeface="Arial" charset="0"/>
                  </a:defRPr>
                </a:lvl1pPr>
                <a:lvl2pPr marL="742950" indent="-285750" eaLnBrk="0" hangingPunct="0">
                  <a:lnSpc>
                    <a:spcPct val="85000"/>
                  </a:lnSpc>
                  <a:spcBef>
                    <a:spcPct val="25000"/>
                  </a:spcBef>
                  <a:buChar char="–"/>
                  <a:defRPr sz="2400">
                    <a:solidFill>
                      <a:schemeClr val="tx1"/>
                    </a:solidFill>
                    <a:latin typeface="Arial" charset="0"/>
                  </a:defRPr>
                </a:lvl2pPr>
                <a:lvl3pPr marL="1143000" indent="-228600" eaLnBrk="0" hangingPunct="0">
                  <a:lnSpc>
                    <a:spcPct val="85000"/>
                  </a:lnSpc>
                  <a:spcBef>
                    <a:spcPct val="25000"/>
                  </a:spcBef>
                  <a:buClr>
                    <a:schemeClr val="accent1"/>
                  </a:buClr>
                  <a:buChar char="•"/>
                  <a:defRPr sz="2200">
                    <a:solidFill>
                      <a:schemeClr val="tx1"/>
                    </a:solidFill>
                    <a:latin typeface="Arial" charset="0"/>
                  </a:defRPr>
                </a:lvl3pPr>
                <a:lvl4pPr marL="1600200" indent="-228600" eaLnBrk="0" hangingPunct="0">
                  <a:lnSpc>
                    <a:spcPct val="85000"/>
                  </a:lnSpc>
                  <a:spcBef>
                    <a:spcPct val="25000"/>
                  </a:spcBef>
                  <a:buChar char="–"/>
                  <a:defRPr sz="2200">
                    <a:solidFill>
                      <a:schemeClr val="tx1"/>
                    </a:solidFill>
                    <a:latin typeface="Arial" charset="0"/>
                  </a:defRPr>
                </a:lvl4pPr>
                <a:lvl5pPr marL="2057400" indent="-228600" eaLnBrk="0" hangingPunct="0">
                  <a:lnSpc>
                    <a:spcPct val="85000"/>
                  </a:lnSpc>
                  <a:spcBef>
                    <a:spcPct val="25000"/>
                  </a:spcBef>
                  <a:buChar char="»"/>
                  <a:defRPr sz="2200">
                    <a:solidFill>
                      <a:schemeClr val="tx1"/>
                    </a:solidFill>
                    <a:latin typeface="Arial" charset="0"/>
                  </a:defRPr>
                </a:lvl5pPr>
                <a:lvl6pPr marL="2514600" indent="-228600" eaLnBrk="0" fontAlgn="base" hangingPunct="0">
                  <a:lnSpc>
                    <a:spcPct val="85000"/>
                  </a:lnSpc>
                  <a:spcBef>
                    <a:spcPct val="25000"/>
                  </a:spcBef>
                  <a:spcAft>
                    <a:spcPct val="0"/>
                  </a:spcAft>
                  <a:buChar char="»"/>
                  <a:defRPr sz="2200">
                    <a:solidFill>
                      <a:schemeClr val="tx1"/>
                    </a:solidFill>
                    <a:latin typeface="Arial" charset="0"/>
                  </a:defRPr>
                </a:lvl6pPr>
                <a:lvl7pPr marL="2971800" indent="-228600" eaLnBrk="0" fontAlgn="base" hangingPunct="0">
                  <a:lnSpc>
                    <a:spcPct val="85000"/>
                  </a:lnSpc>
                  <a:spcBef>
                    <a:spcPct val="25000"/>
                  </a:spcBef>
                  <a:spcAft>
                    <a:spcPct val="0"/>
                  </a:spcAft>
                  <a:buChar char="»"/>
                  <a:defRPr sz="2200">
                    <a:solidFill>
                      <a:schemeClr val="tx1"/>
                    </a:solidFill>
                    <a:latin typeface="Arial" charset="0"/>
                  </a:defRPr>
                </a:lvl7pPr>
                <a:lvl8pPr marL="3429000" indent="-228600" eaLnBrk="0" fontAlgn="base" hangingPunct="0">
                  <a:lnSpc>
                    <a:spcPct val="85000"/>
                  </a:lnSpc>
                  <a:spcBef>
                    <a:spcPct val="25000"/>
                  </a:spcBef>
                  <a:spcAft>
                    <a:spcPct val="0"/>
                  </a:spcAft>
                  <a:buChar char="»"/>
                  <a:defRPr sz="2200">
                    <a:solidFill>
                      <a:schemeClr val="tx1"/>
                    </a:solidFill>
                    <a:latin typeface="Arial" charset="0"/>
                  </a:defRPr>
                </a:lvl8pPr>
                <a:lvl9pPr marL="3886200" indent="-228600" eaLnBrk="0" fontAlgn="base" hangingPunct="0">
                  <a:lnSpc>
                    <a:spcPct val="85000"/>
                  </a:lnSpc>
                  <a:spcBef>
                    <a:spcPct val="25000"/>
                  </a:spcBef>
                  <a:spcAft>
                    <a:spcPct val="0"/>
                  </a:spcAft>
                  <a:buChar char="»"/>
                  <a:defRPr sz="2200">
                    <a:solidFill>
                      <a:schemeClr val="tx1"/>
                    </a:solidFill>
                    <a:latin typeface="Arial" charset="0"/>
                  </a:defRPr>
                </a:lvl9pPr>
              </a:lstStyle>
              <a:p>
                <a:pPr eaLnBrk="1" hangingPunct="1">
                  <a:lnSpc>
                    <a:spcPct val="100000"/>
                  </a:lnSpc>
                  <a:spcBef>
                    <a:spcPct val="0"/>
                  </a:spcBef>
                  <a:buClrTx/>
                  <a:buFontTx/>
                  <a:buNone/>
                </a:pPr>
                <a:r>
                  <a:rPr lang="fi-FI" altLang="fi-FI" sz="1000">
                    <a:solidFill>
                      <a:srgbClr val="000000"/>
                    </a:solidFill>
                    <a:latin typeface="Calibri" pitchFamily="34" charset="0"/>
                  </a:rPr>
                  <a:t>kipsilevy</a:t>
                </a:r>
                <a:endParaRPr lang="fi-FI" altLang="fi-FI" sz="1000">
                  <a:latin typeface="Calibri" pitchFamily="34" charset="0"/>
                </a:endParaRPr>
              </a:p>
            </p:txBody>
          </p:sp>
          <p:sp>
            <p:nvSpPr>
              <p:cNvPr id="29852" name="Rectangle 55"/>
              <p:cNvSpPr>
                <a:spLocks noChangeArrowheads="1"/>
              </p:cNvSpPr>
              <p:nvPr/>
            </p:nvSpPr>
            <p:spPr bwMode="auto">
              <a:xfrm rot="-2700000">
                <a:off x="1676" y="1793"/>
                <a:ext cx="311"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85000"/>
                  </a:lnSpc>
                  <a:spcBef>
                    <a:spcPct val="35000"/>
                  </a:spcBef>
                  <a:buClr>
                    <a:schemeClr val="accent1"/>
                  </a:buClr>
                  <a:buChar char="•"/>
                  <a:defRPr sz="2600">
                    <a:solidFill>
                      <a:schemeClr val="tx1"/>
                    </a:solidFill>
                    <a:latin typeface="Arial" charset="0"/>
                  </a:defRPr>
                </a:lvl1pPr>
                <a:lvl2pPr marL="742950" indent="-285750" eaLnBrk="0" hangingPunct="0">
                  <a:lnSpc>
                    <a:spcPct val="85000"/>
                  </a:lnSpc>
                  <a:spcBef>
                    <a:spcPct val="25000"/>
                  </a:spcBef>
                  <a:buChar char="–"/>
                  <a:defRPr sz="2400">
                    <a:solidFill>
                      <a:schemeClr val="tx1"/>
                    </a:solidFill>
                    <a:latin typeface="Arial" charset="0"/>
                  </a:defRPr>
                </a:lvl2pPr>
                <a:lvl3pPr marL="1143000" indent="-228600" eaLnBrk="0" hangingPunct="0">
                  <a:lnSpc>
                    <a:spcPct val="85000"/>
                  </a:lnSpc>
                  <a:spcBef>
                    <a:spcPct val="25000"/>
                  </a:spcBef>
                  <a:buClr>
                    <a:schemeClr val="accent1"/>
                  </a:buClr>
                  <a:buChar char="•"/>
                  <a:defRPr sz="2200">
                    <a:solidFill>
                      <a:schemeClr val="tx1"/>
                    </a:solidFill>
                    <a:latin typeface="Arial" charset="0"/>
                  </a:defRPr>
                </a:lvl3pPr>
                <a:lvl4pPr marL="1600200" indent="-228600" eaLnBrk="0" hangingPunct="0">
                  <a:lnSpc>
                    <a:spcPct val="85000"/>
                  </a:lnSpc>
                  <a:spcBef>
                    <a:spcPct val="25000"/>
                  </a:spcBef>
                  <a:buChar char="–"/>
                  <a:defRPr sz="2200">
                    <a:solidFill>
                      <a:schemeClr val="tx1"/>
                    </a:solidFill>
                    <a:latin typeface="Arial" charset="0"/>
                  </a:defRPr>
                </a:lvl4pPr>
                <a:lvl5pPr marL="2057400" indent="-228600" eaLnBrk="0" hangingPunct="0">
                  <a:lnSpc>
                    <a:spcPct val="85000"/>
                  </a:lnSpc>
                  <a:spcBef>
                    <a:spcPct val="25000"/>
                  </a:spcBef>
                  <a:buChar char="»"/>
                  <a:defRPr sz="2200">
                    <a:solidFill>
                      <a:schemeClr val="tx1"/>
                    </a:solidFill>
                    <a:latin typeface="Arial" charset="0"/>
                  </a:defRPr>
                </a:lvl5pPr>
                <a:lvl6pPr marL="2514600" indent="-228600" eaLnBrk="0" fontAlgn="base" hangingPunct="0">
                  <a:lnSpc>
                    <a:spcPct val="85000"/>
                  </a:lnSpc>
                  <a:spcBef>
                    <a:spcPct val="25000"/>
                  </a:spcBef>
                  <a:spcAft>
                    <a:spcPct val="0"/>
                  </a:spcAft>
                  <a:buChar char="»"/>
                  <a:defRPr sz="2200">
                    <a:solidFill>
                      <a:schemeClr val="tx1"/>
                    </a:solidFill>
                    <a:latin typeface="Arial" charset="0"/>
                  </a:defRPr>
                </a:lvl6pPr>
                <a:lvl7pPr marL="2971800" indent="-228600" eaLnBrk="0" fontAlgn="base" hangingPunct="0">
                  <a:lnSpc>
                    <a:spcPct val="85000"/>
                  </a:lnSpc>
                  <a:spcBef>
                    <a:spcPct val="25000"/>
                  </a:spcBef>
                  <a:spcAft>
                    <a:spcPct val="0"/>
                  </a:spcAft>
                  <a:buChar char="»"/>
                  <a:defRPr sz="2200">
                    <a:solidFill>
                      <a:schemeClr val="tx1"/>
                    </a:solidFill>
                    <a:latin typeface="Arial" charset="0"/>
                  </a:defRPr>
                </a:lvl7pPr>
                <a:lvl8pPr marL="3429000" indent="-228600" eaLnBrk="0" fontAlgn="base" hangingPunct="0">
                  <a:lnSpc>
                    <a:spcPct val="85000"/>
                  </a:lnSpc>
                  <a:spcBef>
                    <a:spcPct val="25000"/>
                  </a:spcBef>
                  <a:spcAft>
                    <a:spcPct val="0"/>
                  </a:spcAft>
                  <a:buChar char="»"/>
                  <a:defRPr sz="2200">
                    <a:solidFill>
                      <a:schemeClr val="tx1"/>
                    </a:solidFill>
                    <a:latin typeface="Arial" charset="0"/>
                  </a:defRPr>
                </a:lvl8pPr>
                <a:lvl9pPr marL="3886200" indent="-228600" eaLnBrk="0" fontAlgn="base" hangingPunct="0">
                  <a:lnSpc>
                    <a:spcPct val="85000"/>
                  </a:lnSpc>
                  <a:spcBef>
                    <a:spcPct val="25000"/>
                  </a:spcBef>
                  <a:spcAft>
                    <a:spcPct val="0"/>
                  </a:spcAft>
                  <a:buChar char="»"/>
                  <a:defRPr sz="2200">
                    <a:solidFill>
                      <a:schemeClr val="tx1"/>
                    </a:solidFill>
                    <a:latin typeface="Arial" charset="0"/>
                  </a:defRPr>
                </a:lvl9pPr>
              </a:lstStyle>
              <a:p>
                <a:pPr eaLnBrk="1" hangingPunct="1">
                  <a:lnSpc>
                    <a:spcPct val="100000"/>
                  </a:lnSpc>
                  <a:spcBef>
                    <a:spcPct val="0"/>
                  </a:spcBef>
                  <a:buClrTx/>
                  <a:buFontTx/>
                  <a:buNone/>
                </a:pPr>
                <a:r>
                  <a:rPr lang="fi-FI" altLang="fi-FI" sz="1000">
                    <a:solidFill>
                      <a:srgbClr val="000000"/>
                    </a:solidFill>
                    <a:latin typeface="Calibri" pitchFamily="34" charset="0"/>
                  </a:rPr>
                  <a:t>vuorivilla</a:t>
                </a:r>
                <a:endParaRPr lang="fi-FI" altLang="fi-FI" sz="1000">
                  <a:latin typeface="Calibri" pitchFamily="34" charset="0"/>
                </a:endParaRPr>
              </a:p>
            </p:txBody>
          </p:sp>
          <p:sp>
            <p:nvSpPr>
              <p:cNvPr id="29853" name="Rectangle 56"/>
              <p:cNvSpPr>
                <a:spLocks noChangeArrowheads="1"/>
              </p:cNvSpPr>
              <p:nvPr/>
            </p:nvSpPr>
            <p:spPr bwMode="auto">
              <a:xfrm rot="-2700000">
                <a:off x="1973" y="1774"/>
                <a:ext cx="258"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85000"/>
                  </a:lnSpc>
                  <a:spcBef>
                    <a:spcPct val="35000"/>
                  </a:spcBef>
                  <a:buClr>
                    <a:schemeClr val="accent1"/>
                  </a:buClr>
                  <a:buChar char="•"/>
                  <a:defRPr sz="2600">
                    <a:solidFill>
                      <a:schemeClr val="tx1"/>
                    </a:solidFill>
                    <a:latin typeface="Arial" charset="0"/>
                  </a:defRPr>
                </a:lvl1pPr>
                <a:lvl2pPr marL="742950" indent="-285750" eaLnBrk="0" hangingPunct="0">
                  <a:lnSpc>
                    <a:spcPct val="85000"/>
                  </a:lnSpc>
                  <a:spcBef>
                    <a:spcPct val="25000"/>
                  </a:spcBef>
                  <a:buChar char="–"/>
                  <a:defRPr sz="2400">
                    <a:solidFill>
                      <a:schemeClr val="tx1"/>
                    </a:solidFill>
                    <a:latin typeface="Arial" charset="0"/>
                  </a:defRPr>
                </a:lvl2pPr>
                <a:lvl3pPr marL="1143000" indent="-228600" eaLnBrk="0" hangingPunct="0">
                  <a:lnSpc>
                    <a:spcPct val="85000"/>
                  </a:lnSpc>
                  <a:spcBef>
                    <a:spcPct val="25000"/>
                  </a:spcBef>
                  <a:buClr>
                    <a:schemeClr val="accent1"/>
                  </a:buClr>
                  <a:buChar char="•"/>
                  <a:defRPr sz="2200">
                    <a:solidFill>
                      <a:schemeClr val="tx1"/>
                    </a:solidFill>
                    <a:latin typeface="Arial" charset="0"/>
                  </a:defRPr>
                </a:lvl3pPr>
                <a:lvl4pPr marL="1600200" indent="-228600" eaLnBrk="0" hangingPunct="0">
                  <a:lnSpc>
                    <a:spcPct val="85000"/>
                  </a:lnSpc>
                  <a:spcBef>
                    <a:spcPct val="25000"/>
                  </a:spcBef>
                  <a:buChar char="–"/>
                  <a:defRPr sz="2200">
                    <a:solidFill>
                      <a:schemeClr val="tx1"/>
                    </a:solidFill>
                    <a:latin typeface="Arial" charset="0"/>
                  </a:defRPr>
                </a:lvl4pPr>
                <a:lvl5pPr marL="2057400" indent="-228600" eaLnBrk="0" hangingPunct="0">
                  <a:lnSpc>
                    <a:spcPct val="85000"/>
                  </a:lnSpc>
                  <a:spcBef>
                    <a:spcPct val="25000"/>
                  </a:spcBef>
                  <a:buChar char="»"/>
                  <a:defRPr sz="2200">
                    <a:solidFill>
                      <a:schemeClr val="tx1"/>
                    </a:solidFill>
                    <a:latin typeface="Arial" charset="0"/>
                  </a:defRPr>
                </a:lvl5pPr>
                <a:lvl6pPr marL="2514600" indent="-228600" eaLnBrk="0" fontAlgn="base" hangingPunct="0">
                  <a:lnSpc>
                    <a:spcPct val="85000"/>
                  </a:lnSpc>
                  <a:spcBef>
                    <a:spcPct val="25000"/>
                  </a:spcBef>
                  <a:spcAft>
                    <a:spcPct val="0"/>
                  </a:spcAft>
                  <a:buChar char="»"/>
                  <a:defRPr sz="2200">
                    <a:solidFill>
                      <a:schemeClr val="tx1"/>
                    </a:solidFill>
                    <a:latin typeface="Arial" charset="0"/>
                  </a:defRPr>
                </a:lvl6pPr>
                <a:lvl7pPr marL="2971800" indent="-228600" eaLnBrk="0" fontAlgn="base" hangingPunct="0">
                  <a:lnSpc>
                    <a:spcPct val="85000"/>
                  </a:lnSpc>
                  <a:spcBef>
                    <a:spcPct val="25000"/>
                  </a:spcBef>
                  <a:spcAft>
                    <a:spcPct val="0"/>
                  </a:spcAft>
                  <a:buChar char="»"/>
                  <a:defRPr sz="2200">
                    <a:solidFill>
                      <a:schemeClr val="tx1"/>
                    </a:solidFill>
                    <a:latin typeface="Arial" charset="0"/>
                  </a:defRPr>
                </a:lvl7pPr>
                <a:lvl8pPr marL="3429000" indent="-228600" eaLnBrk="0" fontAlgn="base" hangingPunct="0">
                  <a:lnSpc>
                    <a:spcPct val="85000"/>
                  </a:lnSpc>
                  <a:spcBef>
                    <a:spcPct val="25000"/>
                  </a:spcBef>
                  <a:spcAft>
                    <a:spcPct val="0"/>
                  </a:spcAft>
                  <a:buChar char="»"/>
                  <a:defRPr sz="2200">
                    <a:solidFill>
                      <a:schemeClr val="tx1"/>
                    </a:solidFill>
                    <a:latin typeface="Arial" charset="0"/>
                  </a:defRPr>
                </a:lvl8pPr>
                <a:lvl9pPr marL="3886200" indent="-228600" eaLnBrk="0" fontAlgn="base" hangingPunct="0">
                  <a:lnSpc>
                    <a:spcPct val="85000"/>
                  </a:lnSpc>
                  <a:spcBef>
                    <a:spcPct val="25000"/>
                  </a:spcBef>
                  <a:spcAft>
                    <a:spcPct val="0"/>
                  </a:spcAft>
                  <a:buChar char="»"/>
                  <a:defRPr sz="2200">
                    <a:solidFill>
                      <a:schemeClr val="tx1"/>
                    </a:solidFill>
                    <a:latin typeface="Arial" charset="0"/>
                  </a:defRPr>
                </a:lvl9pPr>
              </a:lstStyle>
              <a:p>
                <a:pPr eaLnBrk="1" hangingPunct="1">
                  <a:lnSpc>
                    <a:spcPct val="100000"/>
                  </a:lnSpc>
                  <a:spcBef>
                    <a:spcPct val="0"/>
                  </a:spcBef>
                  <a:buClrTx/>
                  <a:buFontTx/>
                  <a:buNone/>
                </a:pPr>
                <a:r>
                  <a:rPr lang="fi-FI" altLang="fi-FI" sz="1000">
                    <a:solidFill>
                      <a:srgbClr val="000000"/>
                    </a:solidFill>
                    <a:latin typeface="Calibri" pitchFamily="34" charset="0"/>
                  </a:rPr>
                  <a:t>lasivilla</a:t>
                </a:r>
                <a:endParaRPr lang="fi-FI" altLang="fi-FI" sz="1000">
                  <a:latin typeface="Calibri" pitchFamily="34" charset="0"/>
                </a:endParaRPr>
              </a:p>
            </p:txBody>
          </p:sp>
          <p:sp>
            <p:nvSpPr>
              <p:cNvPr id="29854" name="Rectangle 57"/>
              <p:cNvSpPr>
                <a:spLocks noChangeArrowheads="1"/>
              </p:cNvSpPr>
              <p:nvPr/>
            </p:nvSpPr>
            <p:spPr bwMode="auto">
              <a:xfrm rot="-2700000">
                <a:off x="2191" y="1783"/>
                <a:ext cx="302"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85000"/>
                  </a:lnSpc>
                  <a:spcBef>
                    <a:spcPct val="35000"/>
                  </a:spcBef>
                  <a:buClr>
                    <a:schemeClr val="accent1"/>
                  </a:buClr>
                  <a:buChar char="•"/>
                  <a:defRPr sz="2600">
                    <a:solidFill>
                      <a:schemeClr val="tx1"/>
                    </a:solidFill>
                    <a:latin typeface="Arial" charset="0"/>
                  </a:defRPr>
                </a:lvl1pPr>
                <a:lvl2pPr marL="742950" indent="-285750" eaLnBrk="0" hangingPunct="0">
                  <a:lnSpc>
                    <a:spcPct val="85000"/>
                  </a:lnSpc>
                  <a:spcBef>
                    <a:spcPct val="25000"/>
                  </a:spcBef>
                  <a:buChar char="–"/>
                  <a:defRPr sz="2400">
                    <a:solidFill>
                      <a:schemeClr val="tx1"/>
                    </a:solidFill>
                    <a:latin typeface="Arial" charset="0"/>
                  </a:defRPr>
                </a:lvl2pPr>
                <a:lvl3pPr marL="1143000" indent="-228600" eaLnBrk="0" hangingPunct="0">
                  <a:lnSpc>
                    <a:spcPct val="85000"/>
                  </a:lnSpc>
                  <a:spcBef>
                    <a:spcPct val="25000"/>
                  </a:spcBef>
                  <a:buClr>
                    <a:schemeClr val="accent1"/>
                  </a:buClr>
                  <a:buChar char="•"/>
                  <a:defRPr sz="2200">
                    <a:solidFill>
                      <a:schemeClr val="tx1"/>
                    </a:solidFill>
                    <a:latin typeface="Arial" charset="0"/>
                  </a:defRPr>
                </a:lvl3pPr>
                <a:lvl4pPr marL="1600200" indent="-228600" eaLnBrk="0" hangingPunct="0">
                  <a:lnSpc>
                    <a:spcPct val="85000"/>
                  </a:lnSpc>
                  <a:spcBef>
                    <a:spcPct val="25000"/>
                  </a:spcBef>
                  <a:buChar char="–"/>
                  <a:defRPr sz="2200">
                    <a:solidFill>
                      <a:schemeClr val="tx1"/>
                    </a:solidFill>
                    <a:latin typeface="Arial" charset="0"/>
                  </a:defRPr>
                </a:lvl4pPr>
                <a:lvl5pPr marL="2057400" indent="-228600" eaLnBrk="0" hangingPunct="0">
                  <a:lnSpc>
                    <a:spcPct val="85000"/>
                  </a:lnSpc>
                  <a:spcBef>
                    <a:spcPct val="25000"/>
                  </a:spcBef>
                  <a:buChar char="»"/>
                  <a:defRPr sz="2200">
                    <a:solidFill>
                      <a:schemeClr val="tx1"/>
                    </a:solidFill>
                    <a:latin typeface="Arial" charset="0"/>
                  </a:defRPr>
                </a:lvl5pPr>
                <a:lvl6pPr marL="2514600" indent="-228600" eaLnBrk="0" fontAlgn="base" hangingPunct="0">
                  <a:lnSpc>
                    <a:spcPct val="85000"/>
                  </a:lnSpc>
                  <a:spcBef>
                    <a:spcPct val="25000"/>
                  </a:spcBef>
                  <a:spcAft>
                    <a:spcPct val="0"/>
                  </a:spcAft>
                  <a:buChar char="»"/>
                  <a:defRPr sz="2200">
                    <a:solidFill>
                      <a:schemeClr val="tx1"/>
                    </a:solidFill>
                    <a:latin typeface="Arial" charset="0"/>
                  </a:defRPr>
                </a:lvl6pPr>
                <a:lvl7pPr marL="2971800" indent="-228600" eaLnBrk="0" fontAlgn="base" hangingPunct="0">
                  <a:lnSpc>
                    <a:spcPct val="85000"/>
                  </a:lnSpc>
                  <a:spcBef>
                    <a:spcPct val="25000"/>
                  </a:spcBef>
                  <a:spcAft>
                    <a:spcPct val="0"/>
                  </a:spcAft>
                  <a:buChar char="»"/>
                  <a:defRPr sz="2200">
                    <a:solidFill>
                      <a:schemeClr val="tx1"/>
                    </a:solidFill>
                    <a:latin typeface="Arial" charset="0"/>
                  </a:defRPr>
                </a:lvl7pPr>
                <a:lvl8pPr marL="3429000" indent="-228600" eaLnBrk="0" fontAlgn="base" hangingPunct="0">
                  <a:lnSpc>
                    <a:spcPct val="85000"/>
                  </a:lnSpc>
                  <a:spcBef>
                    <a:spcPct val="25000"/>
                  </a:spcBef>
                  <a:spcAft>
                    <a:spcPct val="0"/>
                  </a:spcAft>
                  <a:buChar char="»"/>
                  <a:defRPr sz="2200">
                    <a:solidFill>
                      <a:schemeClr val="tx1"/>
                    </a:solidFill>
                    <a:latin typeface="Arial" charset="0"/>
                  </a:defRPr>
                </a:lvl8pPr>
                <a:lvl9pPr marL="3886200" indent="-228600" eaLnBrk="0" fontAlgn="base" hangingPunct="0">
                  <a:lnSpc>
                    <a:spcPct val="85000"/>
                  </a:lnSpc>
                  <a:spcBef>
                    <a:spcPct val="25000"/>
                  </a:spcBef>
                  <a:spcAft>
                    <a:spcPct val="0"/>
                  </a:spcAft>
                  <a:buChar char="»"/>
                  <a:defRPr sz="2200">
                    <a:solidFill>
                      <a:schemeClr val="tx1"/>
                    </a:solidFill>
                    <a:latin typeface="Arial" charset="0"/>
                  </a:defRPr>
                </a:lvl9pPr>
              </a:lstStyle>
              <a:p>
                <a:pPr eaLnBrk="1" hangingPunct="1">
                  <a:lnSpc>
                    <a:spcPct val="100000"/>
                  </a:lnSpc>
                  <a:spcBef>
                    <a:spcPct val="0"/>
                  </a:spcBef>
                  <a:buClrTx/>
                  <a:buFontTx/>
                  <a:buNone/>
                </a:pPr>
                <a:r>
                  <a:rPr lang="fi-FI" altLang="fi-FI" sz="1000">
                    <a:solidFill>
                      <a:srgbClr val="000000"/>
                    </a:solidFill>
                    <a:latin typeface="Calibri" pitchFamily="34" charset="0"/>
                  </a:rPr>
                  <a:t>selluvilla</a:t>
                </a:r>
                <a:endParaRPr lang="fi-FI" altLang="fi-FI" sz="1000">
                  <a:latin typeface="Calibri" pitchFamily="34" charset="0"/>
                </a:endParaRPr>
              </a:p>
            </p:txBody>
          </p:sp>
        </p:grpSp>
      </p:grpSp>
      <p:grpSp>
        <p:nvGrpSpPr>
          <p:cNvPr id="29704" name="Group 58"/>
          <p:cNvGrpSpPr>
            <a:grpSpLocks/>
          </p:cNvGrpSpPr>
          <p:nvPr/>
        </p:nvGrpSpPr>
        <p:grpSpPr bwMode="auto">
          <a:xfrm>
            <a:off x="1978886" y="4585776"/>
            <a:ext cx="742950" cy="739775"/>
            <a:chOff x="2637" y="943"/>
            <a:chExt cx="468" cy="466"/>
          </a:xfrm>
        </p:grpSpPr>
        <p:sp>
          <p:nvSpPr>
            <p:cNvPr id="29794" name="Rectangle 59"/>
            <p:cNvSpPr>
              <a:spLocks noChangeArrowheads="1"/>
            </p:cNvSpPr>
            <p:nvPr/>
          </p:nvSpPr>
          <p:spPr bwMode="auto">
            <a:xfrm>
              <a:off x="2637" y="943"/>
              <a:ext cx="449" cy="466"/>
            </a:xfrm>
            <a:prstGeom prst="rect">
              <a:avLst/>
            </a:prstGeom>
            <a:solidFill>
              <a:srgbClr val="FFFFFF"/>
            </a:solidFill>
            <a:ln w="0">
              <a:solidFill>
                <a:srgbClr val="000000"/>
              </a:solidFill>
              <a:miter lim="800000"/>
              <a:headEnd/>
              <a:tailEnd/>
            </a:ln>
          </p:spPr>
          <p:txBody>
            <a:bodyPr/>
            <a:lstStyle>
              <a:lvl1pPr eaLnBrk="0" hangingPunct="0">
                <a:lnSpc>
                  <a:spcPct val="85000"/>
                </a:lnSpc>
                <a:spcBef>
                  <a:spcPct val="35000"/>
                </a:spcBef>
                <a:buClr>
                  <a:schemeClr val="accent1"/>
                </a:buClr>
                <a:buChar char="•"/>
                <a:defRPr sz="2600">
                  <a:solidFill>
                    <a:schemeClr val="tx1"/>
                  </a:solidFill>
                  <a:latin typeface="Arial" charset="0"/>
                </a:defRPr>
              </a:lvl1pPr>
              <a:lvl2pPr marL="742950" indent="-285750" eaLnBrk="0" hangingPunct="0">
                <a:lnSpc>
                  <a:spcPct val="85000"/>
                </a:lnSpc>
                <a:spcBef>
                  <a:spcPct val="25000"/>
                </a:spcBef>
                <a:buChar char="–"/>
                <a:defRPr sz="2400">
                  <a:solidFill>
                    <a:schemeClr val="tx1"/>
                  </a:solidFill>
                  <a:latin typeface="Arial" charset="0"/>
                </a:defRPr>
              </a:lvl2pPr>
              <a:lvl3pPr marL="1143000" indent="-228600" eaLnBrk="0" hangingPunct="0">
                <a:lnSpc>
                  <a:spcPct val="85000"/>
                </a:lnSpc>
                <a:spcBef>
                  <a:spcPct val="25000"/>
                </a:spcBef>
                <a:buClr>
                  <a:schemeClr val="accent1"/>
                </a:buClr>
                <a:buChar char="•"/>
                <a:defRPr sz="2200">
                  <a:solidFill>
                    <a:schemeClr val="tx1"/>
                  </a:solidFill>
                  <a:latin typeface="Arial" charset="0"/>
                </a:defRPr>
              </a:lvl3pPr>
              <a:lvl4pPr marL="1600200" indent="-228600" eaLnBrk="0" hangingPunct="0">
                <a:lnSpc>
                  <a:spcPct val="85000"/>
                </a:lnSpc>
                <a:spcBef>
                  <a:spcPct val="25000"/>
                </a:spcBef>
                <a:buChar char="–"/>
                <a:defRPr sz="2200">
                  <a:solidFill>
                    <a:schemeClr val="tx1"/>
                  </a:solidFill>
                  <a:latin typeface="Arial" charset="0"/>
                </a:defRPr>
              </a:lvl4pPr>
              <a:lvl5pPr marL="2057400" indent="-228600" eaLnBrk="0" hangingPunct="0">
                <a:lnSpc>
                  <a:spcPct val="85000"/>
                </a:lnSpc>
                <a:spcBef>
                  <a:spcPct val="25000"/>
                </a:spcBef>
                <a:buChar char="»"/>
                <a:defRPr sz="2200">
                  <a:solidFill>
                    <a:schemeClr val="tx1"/>
                  </a:solidFill>
                  <a:latin typeface="Arial" charset="0"/>
                </a:defRPr>
              </a:lvl5pPr>
              <a:lvl6pPr marL="2514600" indent="-228600" eaLnBrk="0" fontAlgn="base" hangingPunct="0">
                <a:lnSpc>
                  <a:spcPct val="85000"/>
                </a:lnSpc>
                <a:spcBef>
                  <a:spcPct val="25000"/>
                </a:spcBef>
                <a:spcAft>
                  <a:spcPct val="0"/>
                </a:spcAft>
                <a:buChar char="»"/>
                <a:defRPr sz="2200">
                  <a:solidFill>
                    <a:schemeClr val="tx1"/>
                  </a:solidFill>
                  <a:latin typeface="Arial" charset="0"/>
                </a:defRPr>
              </a:lvl6pPr>
              <a:lvl7pPr marL="2971800" indent="-228600" eaLnBrk="0" fontAlgn="base" hangingPunct="0">
                <a:lnSpc>
                  <a:spcPct val="85000"/>
                </a:lnSpc>
                <a:spcBef>
                  <a:spcPct val="25000"/>
                </a:spcBef>
                <a:spcAft>
                  <a:spcPct val="0"/>
                </a:spcAft>
                <a:buChar char="»"/>
                <a:defRPr sz="2200">
                  <a:solidFill>
                    <a:schemeClr val="tx1"/>
                  </a:solidFill>
                  <a:latin typeface="Arial" charset="0"/>
                </a:defRPr>
              </a:lvl7pPr>
              <a:lvl8pPr marL="3429000" indent="-228600" eaLnBrk="0" fontAlgn="base" hangingPunct="0">
                <a:lnSpc>
                  <a:spcPct val="85000"/>
                </a:lnSpc>
                <a:spcBef>
                  <a:spcPct val="25000"/>
                </a:spcBef>
                <a:spcAft>
                  <a:spcPct val="0"/>
                </a:spcAft>
                <a:buChar char="»"/>
                <a:defRPr sz="2200">
                  <a:solidFill>
                    <a:schemeClr val="tx1"/>
                  </a:solidFill>
                  <a:latin typeface="Arial" charset="0"/>
                </a:defRPr>
              </a:lvl8pPr>
              <a:lvl9pPr marL="3886200" indent="-228600" eaLnBrk="0" fontAlgn="base" hangingPunct="0">
                <a:lnSpc>
                  <a:spcPct val="85000"/>
                </a:lnSpc>
                <a:spcBef>
                  <a:spcPct val="25000"/>
                </a:spcBef>
                <a:spcAft>
                  <a:spcPct val="0"/>
                </a:spcAft>
                <a:buChar char="»"/>
                <a:defRPr sz="2200">
                  <a:solidFill>
                    <a:schemeClr val="tx1"/>
                  </a:solidFill>
                  <a:latin typeface="Arial" charset="0"/>
                </a:defRPr>
              </a:lvl9pPr>
            </a:lstStyle>
            <a:p>
              <a:pPr eaLnBrk="1" hangingPunct="1">
                <a:lnSpc>
                  <a:spcPct val="100000"/>
                </a:lnSpc>
                <a:spcBef>
                  <a:spcPct val="0"/>
                </a:spcBef>
                <a:buClrTx/>
                <a:buFontTx/>
                <a:buNone/>
              </a:pPr>
              <a:endParaRPr lang="en-US" altLang="fi-FI" sz="3200">
                <a:latin typeface="Calibri" pitchFamily="34" charset="0"/>
              </a:endParaRPr>
            </a:p>
          </p:txBody>
        </p:sp>
        <p:sp>
          <p:nvSpPr>
            <p:cNvPr id="29795" name="Rectangle 60"/>
            <p:cNvSpPr>
              <a:spLocks noChangeArrowheads="1"/>
            </p:cNvSpPr>
            <p:nvPr/>
          </p:nvSpPr>
          <p:spPr bwMode="auto">
            <a:xfrm>
              <a:off x="2662" y="985"/>
              <a:ext cx="42" cy="42"/>
            </a:xfrm>
            <a:prstGeom prst="rect">
              <a:avLst/>
            </a:prstGeom>
            <a:solidFill>
              <a:srgbClr val="9999FF"/>
            </a:solidFill>
            <a:ln w="9525">
              <a:solidFill>
                <a:srgbClr val="000000"/>
              </a:solidFill>
              <a:miter lim="800000"/>
              <a:headEnd/>
              <a:tailEnd/>
            </a:ln>
          </p:spPr>
          <p:txBody>
            <a:bodyPr/>
            <a:lstStyle>
              <a:lvl1pPr eaLnBrk="0" hangingPunct="0">
                <a:lnSpc>
                  <a:spcPct val="85000"/>
                </a:lnSpc>
                <a:spcBef>
                  <a:spcPct val="35000"/>
                </a:spcBef>
                <a:buClr>
                  <a:schemeClr val="accent1"/>
                </a:buClr>
                <a:buChar char="•"/>
                <a:defRPr sz="2600">
                  <a:solidFill>
                    <a:schemeClr val="tx1"/>
                  </a:solidFill>
                  <a:latin typeface="Arial" charset="0"/>
                </a:defRPr>
              </a:lvl1pPr>
              <a:lvl2pPr marL="742950" indent="-285750" eaLnBrk="0" hangingPunct="0">
                <a:lnSpc>
                  <a:spcPct val="85000"/>
                </a:lnSpc>
                <a:spcBef>
                  <a:spcPct val="25000"/>
                </a:spcBef>
                <a:buChar char="–"/>
                <a:defRPr sz="2400">
                  <a:solidFill>
                    <a:schemeClr val="tx1"/>
                  </a:solidFill>
                  <a:latin typeface="Arial" charset="0"/>
                </a:defRPr>
              </a:lvl2pPr>
              <a:lvl3pPr marL="1143000" indent="-228600" eaLnBrk="0" hangingPunct="0">
                <a:lnSpc>
                  <a:spcPct val="85000"/>
                </a:lnSpc>
                <a:spcBef>
                  <a:spcPct val="25000"/>
                </a:spcBef>
                <a:buClr>
                  <a:schemeClr val="accent1"/>
                </a:buClr>
                <a:buChar char="•"/>
                <a:defRPr sz="2200">
                  <a:solidFill>
                    <a:schemeClr val="tx1"/>
                  </a:solidFill>
                  <a:latin typeface="Arial" charset="0"/>
                </a:defRPr>
              </a:lvl3pPr>
              <a:lvl4pPr marL="1600200" indent="-228600" eaLnBrk="0" hangingPunct="0">
                <a:lnSpc>
                  <a:spcPct val="85000"/>
                </a:lnSpc>
                <a:spcBef>
                  <a:spcPct val="25000"/>
                </a:spcBef>
                <a:buChar char="–"/>
                <a:defRPr sz="2200">
                  <a:solidFill>
                    <a:schemeClr val="tx1"/>
                  </a:solidFill>
                  <a:latin typeface="Arial" charset="0"/>
                </a:defRPr>
              </a:lvl4pPr>
              <a:lvl5pPr marL="2057400" indent="-228600" eaLnBrk="0" hangingPunct="0">
                <a:lnSpc>
                  <a:spcPct val="85000"/>
                </a:lnSpc>
                <a:spcBef>
                  <a:spcPct val="25000"/>
                </a:spcBef>
                <a:buChar char="»"/>
                <a:defRPr sz="2200">
                  <a:solidFill>
                    <a:schemeClr val="tx1"/>
                  </a:solidFill>
                  <a:latin typeface="Arial" charset="0"/>
                </a:defRPr>
              </a:lvl5pPr>
              <a:lvl6pPr marL="2514600" indent="-228600" eaLnBrk="0" fontAlgn="base" hangingPunct="0">
                <a:lnSpc>
                  <a:spcPct val="85000"/>
                </a:lnSpc>
                <a:spcBef>
                  <a:spcPct val="25000"/>
                </a:spcBef>
                <a:spcAft>
                  <a:spcPct val="0"/>
                </a:spcAft>
                <a:buChar char="»"/>
                <a:defRPr sz="2200">
                  <a:solidFill>
                    <a:schemeClr val="tx1"/>
                  </a:solidFill>
                  <a:latin typeface="Arial" charset="0"/>
                </a:defRPr>
              </a:lvl6pPr>
              <a:lvl7pPr marL="2971800" indent="-228600" eaLnBrk="0" fontAlgn="base" hangingPunct="0">
                <a:lnSpc>
                  <a:spcPct val="85000"/>
                </a:lnSpc>
                <a:spcBef>
                  <a:spcPct val="25000"/>
                </a:spcBef>
                <a:spcAft>
                  <a:spcPct val="0"/>
                </a:spcAft>
                <a:buChar char="»"/>
                <a:defRPr sz="2200">
                  <a:solidFill>
                    <a:schemeClr val="tx1"/>
                  </a:solidFill>
                  <a:latin typeface="Arial" charset="0"/>
                </a:defRPr>
              </a:lvl7pPr>
              <a:lvl8pPr marL="3429000" indent="-228600" eaLnBrk="0" fontAlgn="base" hangingPunct="0">
                <a:lnSpc>
                  <a:spcPct val="85000"/>
                </a:lnSpc>
                <a:spcBef>
                  <a:spcPct val="25000"/>
                </a:spcBef>
                <a:spcAft>
                  <a:spcPct val="0"/>
                </a:spcAft>
                <a:buChar char="»"/>
                <a:defRPr sz="2200">
                  <a:solidFill>
                    <a:schemeClr val="tx1"/>
                  </a:solidFill>
                  <a:latin typeface="Arial" charset="0"/>
                </a:defRPr>
              </a:lvl8pPr>
              <a:lvl9pPr marL="3886200" indent="-228600" eaLnBrk="0" fontAlgn="base" hangingPunct="0">
                <a:lnSpc>
                  <a:spcPct val="85000"/>
                </a:lnSpc>
                <a:spcBef>
                  <a:spcPct val="25000"/>
                </a:spcBef>
                <a:spcAft>
                  <a:spcPct val="0"/>
                </a:spcAft>
                <a:buChar char="»"/>
                <a:defRPr sz="2200">
                  <a:solidFill>
                    <a:schemeClr val="tx1"/>
                  </a:solidFill>
                  <a:latin typeface="Arial" charset="0"/>
                </a:defRPr>
              </a:lvl9pPr>
            </a:lstStyle>
            <a:p>
              <a:pPr eaLnBrk="1" hangingPunct="1">
                <a:lnSpc>
                  <a:spcPct val="100000"/>
                </a:lnSpc>
                <a:spcBef>
                  <a:spcPct val="0"/>
                </a:spcBef>
                <a:buClrTx/>
                <a:buFontTx/>
                <a:buNone/>
              </a:pPr>
              <a:endParaRPr lang="en-US" altLang="fi-FI" sz="3200">
                <a:latin typeface="Calibri" pitchFamily="34" charset="0"/>
              </a:endParaRPr>
            </a:p>
          </p:txBody>
        </p:sp>
        <p:sp>
          <p:nvSpPr>
            <p:cNvPr id="29796" name="Rectangle 61"/>
            <p:cNvSpPr>
              <a:spLocks noChangeArrowheads="1"/>
            </p:cNvSpPr>
            <p:nvPr/>
          </p:nvSpPr>
          <p:spPr bwMode="auto">
            <a:xfrm>
              <a:off x="2764" y="961"/>
              <a:ext cx="341"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85000"/>
                </a:lnSpc>
                <a:spcBef>
                  <a:spcPct val="35000"/>
                </a:spcBef>
                <a:buClr>
                  <a:schemeClr val="accent1"/>
                </a:buClr>
                <a:buChar char="•"/>
                <a:defRPr sz="2600">
                  <a:solidFill>
                    <a:schemeClr val="tx1"/>
                  </a:solidFill>
                  <a:latin typeface="Arial" charset="0"/>
                </a:defRPr>
              </a:lvl1pPr>
              <a:lvl2pPr marL="742950" indent="-285750" eaLnBrk="0" hangingPunct="0">
                <a:lnSpc>
                  <a:spcPct val="85000"/>
                </a:lnSpc>
                <a:spcBef>
                  <a:spcPct val="25000"/>
                </a:spcBef>
                <a:buChar char="–"/>
                <a:defRPr sz="2400">
                  <a:solidFill>
                    <a:schemeClr val="tx1"/>
                  </a:solidFill>
                  <a:latin typeface="Arial" charset="0"/>
                </a:defRPr>
              </a:lvl2pPr>
              <a:lvl3pPr marL="1143000" indent="-228600" eaLnBrk="0" hangingPunct="0">
                <a:lnSpc>
                  <a:spcPct val="85000"/>
                </a:lnSpc>
                <a:spcBef>
                  <a:spcPct val="25000"/>
                </a:spcBef>
                <a:buClr>
                  <a:schemeClr val="accent1"/>
                </a:buClr>
                <a:buChar char="•"/>
                <a:defRPr sz="2200">
                  <a:solidFill>
                    <a:schemeClr val="tx1"/>
                  </a:solidFill>
                  <a:latin typeface="Arial" charset="0"/>
                </a:defRPr>
              </a:lvl3pPr>
              <a:lvl4pPr marL="1600200" indent="-228600" eaLnBrk="0" hangingPunct="0">
                <a:lnSpc>
                  <a:spcPct val="85000"/>
                </a:lnSpc>
                <a:spcBef>
                  <a:spcPct val="25000"/>
                </a:spcBef>
                <a:buChar char="–"/>
                <a:defRPr sz="2200">
                  <a:solidFill>
                    <a:schemeClr val="tx1"/>
                  </a:solidFill>
                  <a:latin typeface="Arial" charset="0"/>
                </a:defRPr>
              </a:lvl4pPr>
              <a:lvl5pPr marL="2057400" indent="-228600" eaLnBrk="0" hangingPunct="0">
                <a:lnSpc>
                  <a:spcPct val="85000"/>
                </a:lnSpc>
                <a:spcBef>
                  <a:spcPct val="25000"/>
                </a:spcBef>
                <a:buChar char="»"/>
                <a:defRPr sz="2200">
                  <a:solidFill>
                    <a:schemeClr val="tx1"/>
                  </a:solidFill>
                  <a:latin typeface="Arial" charset="0"/>
                </a:defRPr>
              </a:lvl5pPr>
              <a:lvl6pPr marL="2514600" indent="-228600" eaLnBrk="0" fontAlgn="base" hangingPunct="0">
                <a:lnSpc>
                  <a:spcPct val="85000"/>
                </a:lnSpc>
                <a:spcBef>
                  <a:spcPct val="25000"/>
                </a:spcBef>
                <a:spcAft>
                  <a:spcPct val="0"/>
                </a:spcAft>
                <a:buChar char="»"/>
                <a:defRPr sz="2200">
                  <a:solidFill>
                    <a:schemeClr val="tx1"/>
                  </a:solidFill>
                  <a:latin typeface="Arial" charset="0"/>
                </a:defRPr>
              </a:lvl6pPr>
              <a:lvl7pPr marL="2971800" indent="-228600" eaLnBrk="0" fontAlgn="base" hangingPunct="0">
                <a:lnSpc>
                  <a:spcPct val="85000"/>
                </a:lnSpc>
                <a:spcBef>
                  <a:spcPct val="25000"/>
                </a:spcBef>
                <a:spcAft>
                  <a:spcPct val="0"/>
                </a:spcAft>
                <a:buChar char="»"/>
                <a:defRPr sz="2200">
                  <a:solidFill>
                    <a:schemeClr val="tx1"/>
                  </a:solidFill>
                  <a:latin typeface="Arial" charset="0"/>
                </a:defRPr>
              </a:lvl7pPr>
              <a:lvl8pPr marL="3429000" indent="-228600" eaLnBrk="0" fontAlgn="base" hangingPunct="0">
                <a:lnSpc>
                  <a:spcPct val="85000"/>
                </a:lnSpc>
                <a:spcBef>
                  <a:spcPct val="25000"/>
                </a:spcBef>
                <a:spcAft>
                  <a:spcPct val="0"/>
                </a:spcAft>
                <a:buChar char="»"/>
                <a:defRPr sz="2200">
                  <a:solidFill>
                    <a:schemeClr val="tx1"/>
                  </a:solidFill>
                  <a:latin typeface="Arial" charset="0"/>
                </a:defRPr>
              </a:lvl8pPr>
              <a:lvl9pPr marL="3886200" indent="-228600" eaLnBrk="0" fontAlgn="base" hangingPunct="0">
                <a:lnSpc>
                  <a:spcPct val="85000"/>
                </a:lnSpc>
                <a:spcBef>
                  <a:spcPct val="25000"/>
                </a:spcBef>
                <a:spcAft>
                  <a:spcPct val="0"/>
                </a:spcAft>
                <a:buChar char="»"/>
                <a:defRPr sz="2200">
                  <a:solidFill>
                    <a:schemeClr val="tx1"/>
                  </a:solidFill>
                  <a:latin typeface="Arial" charset="0"/>
                </a:defRPr>
              </a:lvl9pPr>
            </a:lstStyle>
            <a:p>
              <a:pPr eaLnBrk="1" hangingPunct="1">
                <a:lnSpc>
                  <a:spcPct val="100000"/>
                </a:lnSpc>
                <a:spcBef>
                  <a:spcPct val="0"/>
                </a:spcBef>
                <a:buClrTx/>
                <a:buFontTx/>
                <a:buNone/>
              </a:pPr>
              <a:r>
                <a:rPr lang="fi-FI" altLang="fi-FI" sz="800">
                  <a:solidFill>
                    <a:srgbClr val="000000"/>
                  </a:solidFill>
                  <a:latin typeface="Calibri" pitchFamily="34" charset="0"/>
                </a:rPr>
                <a:t>PenAspPae</a:t>
              </a:r>
              <a:endParaRPr lang="fi-FI" altLang="fi-FI" sz="3200">
                <a:latin typeface="Calibri" pitchFamily="34" charset="0"/>
              </a:endParaRPr>
            </a:p>
          </p:txBody>
        </p:sp>
        <p:sp>
          <p:nvSpPr>
            <p:cNvPr id="29797" name="Rectangle 62"/>
            <p:cNvSpPr>
              <a:spLocks noChangeArrowheads="1"/>
            </p:cNvSpPr>
            <p:nvPr/>
          </p:nvSpPr>
          <p:spPr bwMode="auto">
            <a:xfrm>
              <a:off x="2662" y="1100"/>
              <a:ext cx="42" cy="43"/>
            </a:xfrm>
            <a:prstGeom prst="rect">
              <a:avLst/>
            </a:prstGeom>
            <a:solidFill>
              <a:srgbClr val="993366"/>
            </a:solidFill>
            <a:ln w="9525">
              <a:solidFill>
                <a:srgbClr val="000000"/>
              </a:solidFill>
              <a:miter lim="800000"/>
              <a:headEnd/>
              <a:tailEnd/>
            </a:ln>
          </p:spPr>
          <p:txBody>
            <a:bodyPr/>
            <a:lstStyle>
              <a:lvl1pPr eaLnBrk="0" hangingPunct="0">
                <a:lnSpc>
                  <a:spcPct val="85000"/>
                </a:lnSpc>
                <a:spcBef>
                  <a:spcPct val="35000"/>
                </a:spcBef>
                <a:buClr>
                  <a:schemeClr val="accent1"/>
                </a:buClr>
                <a:buChar char="•"/>
                <a:defRPr sz="2600">
                  <a:solidFill>
                    <a:schemeClr val="tx1"/>
                  </a:solidFill>
                  <a:latin typeface="Arial" charset="0"/>
                </a:defRPr>
              </a:lvl1pPr>
              <a:lvl2pPr marL="742950" indent="-285750" eaLnBrk="0" hangingPunct="0">
                <a:lnSpc>
                  <a:spcPct val="85000"/>
                </a:lnSpc>
                <a:spcBef>
                  <a:spcPct val="25000"/>
                </a:spcBef>
                <a:buChar char="–"/>
                <a:defRPr sz="2400">
                  <a:solidFill>
                    <a:schemeClr val="tx1"/>
                  </a:solidFill>
                  <a:latin typeface="Arial" charset="0"/>
                </a:defRPr>
              </a:lvl2pPr>
              <a:lvl3pPr marL="1143000" indent="-228600" eaLnBrk="0" hangingPunct="0">
                <a:lnSpc>
                  <a:spcPct val="85000"/>
                </a:lnSpc>
                <a:spcBef>
                  <a:spcPct val="25000"/>
                </a:spcBef>
                <a:buClr>
                  <a:schemeClr val="accent1"/>
                </a:buClr>
                <a:buChar char="•"/>
                <a:defRPr sz="2200">
                  <a:solidFill>
                    <a:schemeClr val="tx1"/>
                  </a:solidFill>
                  <a:latin typeface="Arial" charset="0"/>
                </a:defRPr>
              </a:lvl3pPr>
              <a:lvl4pPr marL="1600200" indent="-228600" eaLnBrk="0" hangingPunct="0">
                <a:lnSpc>
                  <a:spcPct val="85000"/>
                </a:lnSpc>
                <a:spcBef>
                  <a:spcPct val="25000"/>
                </a:spcBef>
                <a:buChar char="–"/>
                <a:defRPr sz="2200">
                  <a:solidFill>
                    <a:schemeClr val="tx1"/>
                  </a:solidFill>
                  <a:latin typeface="Arial" charset="0"/>
                </a:defRPr>
              </a:lvl4pPr>
              <a:lvl5pPr marL="2057400" indent="-228600" eaLnBrk="0" hangingPunct="0">
                <a:lnSpc>
                  <a:spcPct val="85000"/>
                </a:lnSpc>
                <a:spcBef>
                  <a:spcPct val="25000"/>
                </a:spcBef>
                <a:buChar char="»"/>
                <a:defRPr sz="2200">
                  <a:solidFill>
                    <a:schemeClr val="tx1"/>
                  </a:solidFill>
                  <a:latin typeface="Arial" charset="0"/>
                </a:defRPr>
              </a:lvl5pPr>
              <a:lvl6pPr marL="2514600" indent="-228600" eaLnBrk="0" fontAlgn="base" hangingPunct="0">
                <a:lnSpc>
                  <a:spcPct val="85000"/>
                </a:lnSpc>
                <a:spcBef>
                  <a:spcPct val="25000"/>
                </a:spcBef>
                <a:spcAft>
                  <a:spcPct val="0"/>
                </a:spcAft>
                <a:buChar char="»"/>
                <a:defRPr sz="2200">
                  <a:solidFill>
                    <a:schemeClr val="tx1"/>
                  </a:solidFill>
                  <a:latin typeface="Arial" charset="0"/>
                </a:defRPr>
              </a:lvl6pPr>
              <a:lvl7pPr marL="2971800" indent="-228600" eaLnBrk="0" fontAlgn="base" hangingPunct="0">
                <a:lnSpc>
                  <a:spcPct val="85000"/>
                </a:lnSpc>
                <a:spcBef>
                  <a:spcPct val="25000"/>
                </a:spcBef>
                <a:spcAft>
                  <a:spcPct val="0"/>
                </a:spcAft>
                <a:buChar char="»"/>
                <a:defRPr sz="2200">
                  <a:solidFill>
                    <a:schemeClr val="tx1"/>
                  </a:solidFill>
                  <a:latin typeface="Arial" charset="0"/>
                </a:defRPr>
              </a:lvl7pPr>
              <a:lvl8pPr marL="3429000" indent="-228600" eaLnBrk="0" fontAlgn="base" hangingPunct="0">
                <a:lnSpc>
                  <a:spcPct val="85000"/>
                </a:lnSpc>
                <a:spcBef>
                  <a:spcPct val="25000"/>
                </a:spcBef>
                <a:spcAft>
                  <a:spcPct val="0"/>
                </a:spcAft>
                <a:buChar char="»"/>
                <a:defRPr sz="2200">
                  <a:solidFill>
                    <a:schemeClr val="tx1"/>
                  </a:solidFill>
                  <a:latin typeface="Arial" charset="0"/>
                </a:defRPr>
              </a:lvl8pPr>
              <a:lvl9pPr marL="3886200" indent="-228600" eaLnBrk="0" fontAlgn="base" hangingPunct="0">
                <a:lnSpc>
                  <a:spcPct val="85000"/>
                </a:lnSpc>
                <a:spcBef>
                  <a:spcPct val="25000"/>
                </a:spcBef>
                <a:spcAft>
                  <a:spcPct val="0"/>
                </a:spcAft>
                <a:buChar char="»"/>
                <a:defRPr sz="2200">
                  <a:solidFill>
                    <a:schemeClr val="tx1"/>
                  </a:solidFill>
                  <a:latin typeface="Arial" charset="0"/>
                </a:defRPr>
              </a:lvl9pPr>
            </a:lstStyle>
            <a:p>
              <a:pPr eaLnBrk="1" hangingPunct="1">
                <a:lnSpc>
                  <a:spcPct val="100000"/>
                </a:lnSpc>
                <a:spcBef>
                  <a:spcPct val="0"/>
                </a:spcBef>
                <a:buClrTx/>
                <a:buFontTx/>
                <a:buNone/>
              </a:pPr>
              <a:endParaRPr lang="en-US" altLang="fi-FI" sz="3200">
                <a:latin typeface="Calibri" pitchFamily="34" charset="0"/>
              </a:endParaRPr>
            </a:p>
          </p:txBody>
        </p:sp>
        <p:sp>
          <p:nvSpPr>
            <p:cNvPr id="29798" name="Rectangle 63"/>
            <p:cNvSpPr>
              <a:spLocks noChangeArrowheads="1"/>
            </p:cNvSpPr>
            <p:nvPr/>
          </p:nvSpPr>
          <p:spPr bwMode="auto">
            <a:xfrm>
              <a:off x="2744" y="1076"/>
              <a:ext cx="120"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85000"/>
                </a:lnSpc>
                <a:spcBef>
                  <a:spcPct val="35000"/>
                </a:spcBef>
                <a:buClr>
                  <a:schemeClr val="accent1"/>
                </a:buClr>
                <a:buChar char="•"/>
                <a:defRPr sz="2600">
                  <a:solidFill>
                    <a:schemeClr val="tx1"/>
                  </a:solidFill>
                  <a:latin typeface="Arial" charset="0"/>
                </a:defRPr>
              </a:lvl1pPr>
              <a:lvl2pPr marL="742950" indent="-285750" eaLnBrk="0" hangingPunct="0">
                <a:lnSpc>
                  <a:spcPct val="85000"/>
                </a:lnSpc>
                <a:spcBef>
                  <a:spcPct val="25000"/>
                </a:spcBef>
                <a:buChar char="–"/>
                <a:defRPr sz="2400">
                  <a:solidFill>
                    <a:schemeClr val="tx1"/>
                  </a:solidFill>
                  <a:latin typeface="Arial" charset="0"/>
                </a:defRPr>
              </a:lvl2pPr>
              <a:lvl3pPr marL="1143000" indent="-228600" eaLnBrk="0" hangingPunct="0">
                <a:lnSpc>
                  <a:spcPct val="85000"/>
                </a:lnSpc>
                <a:spcBef>
                  <a:spcPct val="25000"/>
                </a:spcBef>
                <a:buClr>
                  <a:schemeClr val="accent1"/>
                </a:buClr>
                <a:buChar char="•"/>
                <a:defRPr sz="2200">
                  <a:solidFill>
                    <a:schemeClr val="tx1"/>
                  </a:solidFill>
                  <a:latin typeface="Arial" charset="0"/>
                </a:defRPr>
              </a:lvl3pPr>
              <a:lvl4pPr marL="1600200" indent="-228600" eaLnBrk="0" hangingPunct="0">
                <a:lnSpc>
                  <a:spcPct val="85000"/>
                </a:lnSpc>
                <a:spcBef>
                  <a:spcPct val="25000"/>
                </a:spcBef>
                <a:buChar char="–"/>
                <a:defRPr sz="2200">
                  <a:solidFill>
                    <a:schemeClr val="tx1"/>
                  </a:solidFill>
                  <a:latin typeface="Arial" charset="0"/>
                </a:defRPr>
              </a:lvl4pPr>
              <a:lvl5pPr marL="2057400" indent="-228600" eaLnBrk="0" hangingPunct="0">
                <a:lnSpc>
                  <a:spcPct val="85000"/>
                </a:lnSpc>
                <a:spcBef>
                  <a:spcPct val="25000"/>
                </a:spcBef>
                <a:buChar char="»"/>
                <a:defRPr sz="2200">
                  <a:solidFill>
                    <a:schemeClr val="tx1"/>
                  </a:solidFill>
                  <a:latin typeface="Arial" charset="0"/>
                </a:defRPr>
              </a:lvl5pPr>
              <a:lvl6pPr marL="2514600" indent="-228600" eaLnBrk="0" fontAlgn="base" hangingPunct="0">
                <a:lnSpc>
                  <a:spcPct val="85000"/>
                </a:lnSpc>
                <a:spcBef>
                  <a:spcPct val="25000"/>
                </a:spcBef>
                <a:spcAft>
                  <a:spcPct val="0"/>
                </a:spcAft>
                <a:buChar char="»"/>
                <a:defRPr sz="2200">
                  <a:solidFill>
                    <a:schemeClr val="tx1"/>
                  </a:solidFill>
                  <a:latin typeface="Arial" charset="0"/>
                </a:defRPr>
              </a:lvl6pPr>
              <a:lvl7pPr marL="2971800" indent="-228600" eaLnBrk="0" fontAlgn="base" hangingPunct="0">
                <a:lnSpc>
                  <a:spcPct val="85000"/>
                </a:lnSpc>
                <a:spcBef>
                  <a:spcPct val="25000"/>
                </a:spcBef>
                <a:spcAft>
                  <a:spcPct val="0"/>
                </a:spcAft>
                <a:buChar char="»"/>
                <a:defRPr sz="2200">
                  <a:solidFill>
                    <a:schemeClr val="tx1"/>
                  </a:solidFill>
                  <a:latin typeface="Arial" charset="0"/>
                </a:defRPr>
              </a:lvl7pPr>
              <a:lvl8pPr marL="3429000" indent="-228600" eaLnBrk="0" fontAlgn="base" hangingPunct="0">
                <a:lnSpc>
                  <a:spcPct val="85000"/>
                </a:lnSpc>
                <a:spcBef>
                  <a:spcPct val="25000"/>
                </a:spcBef>
                <a:spcAft>
                  <a:spcPct val="0"/>
                </a:spcAft>
                <a:buChar char="»"/>
                <a:defRPr sz="2200">
                  <a:solidFill>
                    <a:schemeClr val="tx1"/>
                  </a:solidFill>
                  <a:latin typeface="Arial" charset="0"/>
                </a:defRPr>
              </a:lvl8pPr>
              <a:lvl9pPr marL="3886200" indent="-228600" eaLnBrk="0" fontAlgn="base" hangingPunct="0">
                <a:lnSpc>
                  <a:spcPct val="85000"/>
                </a:lnSpc>
                <a:spcBef>
                  <a:spcPct val="25000"/>
                </a:spcBef>
                <a:spcAft>
                  <a:spcPct val="0"/>
                </a:spcAft>
                <a:buChar char="»"/>
                <a:defRPr sz="2200">
                  <a:solidFill>
                    <a:schemeClr val="tx1"/>
                  </a:solidFill>
                  <a:latin typeface="Arial" charset="0"/>
                </a:defRPr>
              </a:lvl9pPr>
            </a:lstStyle>
            <a:p>
              <a:pPr eaLnBrk="1" hangingPunct="1">
                <a:lnSpc>
                  <a:spcPct val="100000"/>
                </a:lnSpc>
                <a:spcBef>
                  <a:spcPct val="0"/>
                </a:spcBef>
                <a:buClrTx/>
                <a:buFontTx/>
                <a:buNone/>
              </a:pPr>
              <a:r>
                <a:rPr lang="fi-FI" altLang="fi-FI" sz="800">
                  <a:solidFill>
                    <a:srgbClr val="000000"/>
                  </a:solidFill>
                  <a:latin typeface="Calibri" pitchFamily="34" charset="0"/>
                </a:rPr>
                <a:t>Tviri</a:t>
              </a:r>
              <a:endParaRPr lang="fi-FI" altLang="fi-FI" sz="3200">
                <a:latin typeface="Calibri" pitchFamily="34" charset="0"/>
              </a:endParaRPr>
            </a:p>
          </p:txBody>
        </p:sp>
        <p:sp>
          <p:nvSpPr>
            <p:cNvPr id="29799" name="Rectangle 64"/>
            <p:cNvSpPr>
              <a:spLocks noChangeArrowheads="1"/>
            </p:cNvSpPr>
            <p:nvPr/>
          </p:nvSpPr>
          <p:spPr bwMode="auto">
            <a:xfrm>
              <a:off x="2662" y="1215"/>
              <a:ext cx="42" cy="43"/>
            </a:xfrm>
            <a:prstGeom prst="rect">
              <a:avLst/>
            </a:prstGeom>
            <a:solidFill>
              <a:srgbClr val="FFFFCC"/>
            </a:solidFill>
            <a:ln w="9525">
              <a:solidFill>
                <a:srgbClr val="000000"/>
              </a:solidFill>
              <a:miter lim="800000"/>
              <a:headEnd/>
              <a:tailEnd/>
            </a:ln>
          </p:spPr>
          <p:txBody>
            <a:bodyPr/>
            <a:lstStyle>
              <a:lvl1pPr eaLnBrk="0" hangingPunct="0">
                <a:lnSpc>
                  <a:spcPct val="85000"/>
                </a:lnSpc>
                <a:spcBef>
                  <a:spcPct val="35000"/>
                </a:spcBef>
                <a:buClr>
                  <a:schemeClr val="accent1"/>
                </a:buClr>
                <a:buChar char="•"/>
                <a:defRPr sz="2600">
                  <a:solidFill>
                    <a:schemeClr val="tx1"/>
                  </a:solidFill>
                  <a:latin typeface="Arial" charset="0"/>
                </a:defRPr>
              </a:lvl1pPr>
              <a:lvl2pPr marL="742950" indent="-285750" eaLnBrk="0" hangingPunct="0">
                <a:lnSpc>
                  <a:spcPct val="85000"/>
                </a:lnSpc>
                <a:spcBef>
                  <a:spcPct val="25000"/>
                </a:spcBef>
                <a:buChar char="–"/>
                <a:defRPr sz="2400">
                  <a:solidFill>
                    <a:schemeClr val="tx1"/>
                  </a:solidFill>
                  <a:latin typeface="Arial" charset="0"/>
                </a:defRPr>
              </a:lvl2pPr>
              <a:lvl3pPr marL="1143000" indent="-228600" eaLnBrk="0" hangingPunct="0">
                <a:lnSpc>
                  <a:spcPct val="85000"/>
                </a:lnSpc>
                <a:spcBef>
                  <a:spcPct val="25000"/>
                </a:spcBef>
                <a:buClr>
                  <a:schemeClr val="accent1"/>
                </a:buClr>
                <a:buChar char="•"/>
                <a:defRPr sz="2200">
                  <a:solidFill>
                    <a:schemeClr val="tx1"/>
                  </a:solidFill>
                  <a:latin typeface="Arial" charset="0"/>
                </a:defRPr>
              </a:lvl3pPr>
              <a:lvl4pPr marL="1600200" indent="-228600" eaLnBrk="0" hangingPunct="0">
                <a:lnSpc>
                  <a:spcPct val="85000"/>
                </a:lnSpc>
                <a:spcBef>
                  <a:spcPct val="25000"/>
                </a:spcBef>
                <a:buChar char="–"/>
                <a:defRPr sz="2200">
                  <a:solidFill>
                    <a:schemeClr val="tx1"/>
                  </a:solidFill>
                  <a:latin typeface="Arial" charset="0"/>
                </a:defRPr>
              </a:lvl4pPr>
              <a:lvl5pPr marL="2057400" indent="-228600" eaLnBrk="0" hangingPunct="0">
                <a:lnSpc>
                  <a:spcPct val="85000"/>
                </a:lnSpc>
                <a:spcBef>
                  <a:spcPct val="25000"/>
                </a:spcBef>
                <a:buChar char="»"/>
                <a:defRPr sz="2200">
                  <a:solidFill>
                    <a:schemeClr val="tx1"/>
                  </a:solidFill>
                  <a:latin typeface="Arial" charset="0"/>
                </a:defRPr>
              </a:lvl5pPr>
              <a:lvl6pPr marL="2514600" indent="-228600" eaLnBrk="0" fontAlgn="base" hangingPunct="0">
                <a:lnSpc>
                  <a:spcPct val="85000"/>
                </a:lnSpc>
                <a:spcBef>
                  <a:spcPct val="25000"/>
                </a:spcBef>
                <a:spcAft>
                  <a:spcPct val="0"/>
                </a:spcAft>
                <a:buChar char="»"/>
                <a:defRPr sz="2200">
                  <a:solidFill>
                    <a:schemeClr val="tx1"/>
                  </a:solidFill>
                  <a:latin typeface="Arial" charset="0"/>
                </a:defRPr>
              </a:lvl6pPr>
              <a:lvl7pPr marL="2971800" indent="-228600" eaLnBrk="0" fontAlgn="base" hangingPunct="0">
                <a:lnSpc>
                  <a:spcPct val="85000"/>
                </a:lnSpc>
                <a:spcBef>
                  <a:spcPct val="25000"/>
                </a:spcBef>
                <a:spcAft>
                  <a:spcPct val="0"/>
                </a:spcAft>
                <a:buChar char="»"/>
                <a:defRPr sz="2200">
                  <a:solidFill>
                    <a:schemeClr val="tx1"/>
                  </a:solidFill>
                  <a:latin typeface="Arial" charset="0"/>
                </a:defRPr>
              </a:lvl7pPr>
              <a:lvl8pPr marL="3429000" indent="-228600" eaLnBrk="0" fontAlgn="base" hangingPunct="0">
                <a:lnSpc>
                  <a:spcPct val="85000"/>
                </a:lnSpc>
                <a:spcBef>
                  <a:spcPct val="25000"/>
                </a:spcBef>
                <a:spcAft>
                  <a:spcPct val="0"/>
                </a:spcAft>
                <a:buChar char="»"/>
                <a:defRPr sz="2200">
                  <a:solidFill>
                    <a:schemeClr val="tx1"/>
                  </a:solidFill>
                  <a:latin typeface="Arial" charset="0"/>
                </a:defRPr>
              </a:lvl8pPr>
              <a:lvl9pPr marL="3886200" indent="-228600" eaLnBrk="0" fontAlgn="base" hangingPunct="0">
                <a:lnSpc>
                  <a:spcPct val="85000"/>
                </a:lnSpc>
                <a:spcBef>
                  <a:spcPct val="25000"/>
                </a:spcBef>
                <a:spcAft>
                  <a:spcPct val="0"/>
                </a:spcAft>
                <a:buChar char="»"/>
                <a:defRPr sz="2200">
                  <a:solidFill>
                    <a:schemeClr val="tx1"/>
                  </a:solidFill>
                  <a:latin typeface="Arial" charset="0"/>
                </a:defRPr>
              </a:lvl9pPr>
            </a:lstStyle>
            <a:p>
              <a:pPr eaLnBrk="1" hangingPunct="1">
                <a:lnSpc>
                  <a:spcPct val="100000"/>
                </a:lnSpc>
                <a:spcBef>
                  <a:spcPct val="0"/>
                </a:spcBef>
                <a:buClrTx/>
                <a:buFontTx/>
                <a:buNone/>
              </a:pPr>
              <a:endParaRPr lang="en-US" altLang="fi-FI" sz="3200">
                <a:latin typeface="Calibri" pitchFamily="34" charset="0"/>
              </a:endParaRPr>
            </a:p>
          </p:txBody>
        </p:sp>
        <p:sp>
          <p:nvSpPr>
            <p:cNvPr id="29800" name="Rectangle 65"/>
            <p:cNvSpPr>
              <a:spLocks noChangeArrowheads="1"/>
            </p:cNvSpPr>
            <p:nvPr/>
          </p:nvSpPr>
          <p:spPr bwMode="auto">
            <a:xfrm>
              <a:off x="2747" y="1191"/>
              <a:ext cx="143"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85000"/>
                </a:lnSpc>
                <a:spcBef>
                  <a:spcPct val="35000"/>
                </a:spcBef>
                <a:buClr>
                  <a:schemeClr val="accent1"/>
                </a:buClr>
                <a:buChar char="•"/>
                <a:defRPr sz="2600">
                  <a:solidFill>
                    <a:schemeClr val="tx1"/>
                  </a:solidFill>
                  <a:latin typeface="Arial" charset="0"/>
                </a:defRPr>
              </a:lvl1pPr>
              <a:lvl2pPr marL="742950" indent="-285750" eaLnBrk="0" hangingPunct="0">
                <a:lnSpc>
                  <a:spcPct val="85000"/>
                </a:lnSpc>
                <a:spcBef>
                  <a:spcPct val="25000"/>
                </a:spcBef>
                <a:buChar char="–"/>
                <a:defRPr sz="2400">
                  <a:solidFill>
                    <a:schemeClr val="tx1"/>
                  </a:solidFill>
                  <a:latin typeface="Arial" charset="0"/>
                </a:defRPr>
              </a:lvl2pPr>
              <a:lvl3pPr marL="1143000" indent="-228600" eaLnBrk="0" hangingPunct="0">
                <a:lnSpc>
                  <a:spcPct val="85000"/>
                </a:lnSpc>
                <a:spcBef>
                  <a:spcPct val="25000"/>
                </a:spcBef>
                <a:buClr>
                  <a:schemeClr val="accent1"/>
                </a:buClr>
                <a:buChar char="•"/>
                <a:defRPr sz="2200">
                  <a:solidFill>
                    <a:schemeClr val="tx1"/>
                  </a:solidFill>
                  <a:latin typeface="Arial" charset="0"/>
                </a:defRPr>
              </a:lvl3pPr>
              <a:lvl4pPr marL="1600200" indent="-228600" eaLnBrk="0" hangingPunct="0">
                <a:lnSpc>
                  <a:spcPct val="85000"/>
                </a:lnSpc>
                <a:spcBef>
                  <a:spcPct val="25000"/>
                </a:spcBef>
                <a:buChar char="–"/>
                <a:defRPr sz="2200">
                  <a:solidFill>
                    <a:schemeClr val="tx1"/>
                  </a:solidFill>
                  <a:latin typeface="Arial" charset="0"/>
                </a:defRPr>
              </a:lvl4pPr>
              <a:lvl5pPr marL="2057400" indent="-228600" eaLnBrk="0" hangingPunct="0">
                <a:lnSpc>
                  <a:spcPct val="85000"/>
                </a:lnSpc>
                <a:spcBef>
                  <a:spcPct val="25000"/>
                </a:spcBef>
                <a:buChar char="»"/>
                <a:defRPr sz="2200">
                  <a:solidFill>
                    <a:schemeClr val="tx1"/>
                  </a:solidFill>
                  <a:latin typeface="Arial" charset="0"/>
                </a:defRPr>
              </a:lvl5pPr>
              <a:lvl6pPr marL="2514600" indent="-228600" eaLnBrk="0" fontAlgn="base" hangingPunct="0">
                <a:lnSpc>
                  <a:spcPct val="85000"/>
                </a:lnSpc>
                <a:spcBef>
                  <a:spcPct val="25000"/>
                </a:spcBef>
                <a:spcAft>
                  <a:spcPct val="0"/>
                </a:spcAft>
                <a:buChar char="»"/>
                <a:defRPr sz="2200">
                  <a:solidFill>
                    <a:schemeClr val="tx1"/>
                  </a:solidFill>
                  <a:latin typeface="Arial" charset="0"/>
                </a:defRPr>
              </a:lvl6pPr>
              <a:lvl7pPr marL="2971800" indent="-228600" eaLnBrk="0" fontAlgn="base" hangingPunct="0">
                <a:lnSpc>
                  <a:spcPct val="85000"/>
                </a:lnSpc>
                <a:spcBef>
                  <a:spcPct val="25000"/>
                </a:spcBef>
                <a:spcAft>
                  <a:spcPct val="0"/>
                </a:spcAft>
                <a:buChar char="»"/>
                <a:defRPr sz="2200">
                  <a:solidFill>
                    <a:schemeClr val="tx1"/>
                  </a:solidFill>
                  <a:latin typeface="Arial" charset="0"/>
                </a:defRPr>
              </a:lvl7pPr>
              <a:lvl8pPr marL="3429000" indent="-228600" eaLnBrk="0" fontAlgn="base" hangingPunct="0">
                <a:lnSpc>
                  <a:spcPct val="85000"/>
                </a:lnSpc>
                <a:spcBef>
                  <a:spcPct val="25000"/>
                </a:spcBef>
                <a:spcAft>
                  <a:spcPct val="0"/>
                </a:spcAft>
                <a:buChar char="»"/>
                <a:defRPr sz="2200">
                  <a:solidFill>
                    <a:schemeClr val="tx1"/>
                  </a:solidFill>
                  <a:latin typeface="Arial" charset="0"/>
                </a:defRPr>
              </a:lvl8pPr>
              <a:lvl9pPr marL="3886200" indent="-228600" eaLnBrk="0" fontAlgn="base" hangingPunct="0">
                <a:lnSpc>
                  <a:spcPct val="85000"/>
                </a:lnSpc>
                <a:spcBef>
                  <a:spcPct val="25000"/>
                </a:spcBef>
                <a:spcAft>
                  <a:spcPct val="0"/>
                </a:spcAft>
                <a:buChar char="»"/>
                <a:defRPr sz="2200">
                  <a:solidFill>
                    <a:schemeClr val="tx1"/>
                  </a:solidFill>
                  <a:latin typeface="Arial" charset="0"/>
                </a:defRPr>
              </a:lvl9pPr>
            </a:lstStyle>
            <a:p>
              <a:pPr eaLnBrk="1" hangingPunct="1">
                <a:lnSpc>
                  <a:spcPct val="100000"/>
                </a:lnSpc>
                <a:spcBef>
                  <a:spcPct val="0"/>
                </a:spcBef>
                <a:buClrTx/>
                <a:buFontTx/>
                <a:buNone/>
              </a:pPr>
              <a:r>
                <a:rPr lang="fi-FI" altLang="fi-FI" sz="800">
                  <a:solidFill>
                    <a:srgbClr val="000000"/>
                  </a:solidFill>
                  <a:latin typeface="Calibri" pitchFamily="34" charset="0"/>
                </a:rPr>
                <a:t>Apull</a:t>
              </a:r>
              <a:endParaRPr lang="fi-FI" altLang="fi-FI" sz="3200">
                <a:latin typeface="Calibri" pitchFamily="34" charset="0"/>
              </a:endParaRPr>
            </a:p>
          </p:txBody>
        </p:sp>
        <p:sp>
          <p:nvSpPr>
            <p:cNvPr id="29801" name="Rectangle 66"/>
            <p:cNvSpPr>
              <a:spLocks noChangeArrowheads="1"/>
            </p:cNvSpPr>
            <p:nvPr/>
          </p:nvSpPr>
          <p:spPr bwMode="auto">
            <a:xfrm>
              <a:off x="2662" y="1330"/>
              <a:ext cx="42" cy="43"/>
            </a:xfrm>
            <a:prstGeom prst="rect">
              <a:avLst/>
            </a:prstGeom>
            <a:solidFill>
              <a:srgbClr val="CCFFFF"/>
            </a:solidFill>
            <a:ln w="9525">
              <a:solidFill>
                <a:srgbClr val="000000"/>
              </a:solidFill>
              <a:miter lim="800000"/>
              <a:headEnd/>
              <a:tailEnd/>
            </a:ln>
          </p:spPr>
          <p:txBody>
            <a:bodyPr/>
            <a:lstStyle>
              <a:lvl1pPr eaLnBrk="0" hangingPunct="0">
                <a:lnSpc>
                  <a:spcPct val="85000"/>
                </a:lnSpc>
                <a:spcBef>
                  <a:spcPct val="35000"/>
                </a:spcBef>
                <a:buClr>
                  <a:schemeClr val="accent1"/>
                </a:buClr>
                <a:buChar char="•"/>
                <a:defRPr sz="2600">
                  <a:solidFill>
                    <a:schemeClr val="tx1"/>
                  </a:solidFill>
                  <a:latin typeface="Arial" charset="0"/>
                </a:defRPr>
              </a:lvl1pPr>
              <a:lvl2pPr marL="742950" indent="-285750" eaLnBrk="0" hangingPunct="0">
                <a:lnSpc>
                  <a:spcPct val="85000"/>
                </a:lnSpc>
                <a:spcBef>
                  <a:spcPct val="25000"/>
                </a:spcBef>
                <a:buChar char="–"/>
                <a:defRPr sz="2400">
                  <a:solidFill>
                    <a:schemeClr val="tx1"/>
                  </a:solidFill>
                  <a:latin typeface="Arial" charset="0"/>
                </a:defRPr>
              </a:lvl2pPr>
              <a:lvl3pPr marL="1143000" indent="-228600" eaLnBrk="0" hangingPunct="0">
                <a:lnSpc>
                  <a:spcPct val="85000"/>
                </a:lnSpc>
                <a:spcBef>
                  <a:spcPct val="25000"/>
                </a:spcBef>
                <a:buClr>
                  <a:schemeClr val="accent1"/>
                </a:buClr>
                <a:buChar char="•"/>
                <a:defRPr sz="2200">
                  <a:solidFill>
                    <a:schemeClr val="tx1"/>
                  </a:solidFill>
                  <a:latin typeface="Arial" charset="0"/>
                </a:defRPr>
              </a:lvl3pPr>
              <a:lvl4pPr marL="1600200" indent="-228600" eaLnBrk="0" hangingPunct="0">
                <a:lnSpc>
                  <a:spcPct val="85000"/>
                </a:lnSpc>
                <a:spcBef>
                  <a:spcPct val="25000"/>
                </a:spcBef>
                <a:buChar char="–"/>
                <a:defRPr sz="2200">
                  <a:solidFill>
                    <a:schemeClr val="tx1"/>
                  </a:solidFill>
                  <a:latin typeface="Arial" charset="0"/>
                </a:defRPr>
              </a:lvl4pPr>
              <a:lvl5pPr marL="2057400" indent="-228600" eaLnBrk="0" hangingPunct="0">
                <a:lnSpc>
                  <a:spcPct val="85000"/>
                </a:lnSpc>
                <a:spcBef>
                  <a:spcPct val="25000"/>
                </a:spcBef>
                <a:buChar char="»"/>
                <a:defRPr sz="2200">
                  <a:solidFill>
                    <a:schemeClr val="tx1"/>
                  </a:solidFill>
                  <a:latin typeface="Arial" charset="0"/>
                </a:defRPr>
              </a:lvl5pPr>
              <a:lvl6pPr marL="2514600" indent="-228600" eaLnBrk="0" fontAlgn="base" hangingPunct="0">
                <a:lnSpc>
                  <a:spcPct val="85000"/>
                </a:lnSpc>
                <a:spcBef>
                  <a:spcPct val="25000"/>
                </a:spcBef>
                <a:spcAft>
                  <a:spcPct val="0"/>
                </a:spcAft>
                <a:buChar char="»"/>
                <a:defRPr sz="2200">
                  <a:solidFill>
                    <a:schemeClr val="tx1"/>
                  </a:solidFill>
                  <a:latin typeface="Arial" charset="0"/>
                </a:defRPr>
              </a:lvl6pPr>
              <a:lvl7pPr marL="2971800" indent="-228600" eaLnBrk="0" fontAlgn="base" hangingPunct="0">
                <a:lnSpc>
                  <a:spcPct val="85000"/>
                </a:lnSpc>
                <a:spcBef>
                  <a:spcPct val="25000"/>
                </a:spcBef>
                <a:spcAft>
                  <a:spcPct val="0"/>
                </a:spcAft>
                <a:buChar char="»"/>
                <a:defRPr sz="2200">
                  <a:solidFill>
                    <a:schemeClr val="tx1"/>
                  </a:solidFill>
                  <a:latin typeface="Arial" charset="0"/>
                </a:defRPr>
              </a:lvl7pPr>
              <a:lvl8pPr marL="3429000" indent="-228600" eaLnBrk="0" fontAlgn="base" hangingPunct="0">
                <a:lnSpc>
                  <a:spcPct val="85000"/>
                </a:lnSpc>
                <a:spcBef>
                  <a:spcPct val="25000"/>
                </a:spcBef>
                <a:spcAft>
                  <a:spcPct val="0"/>
                </a:spcAft>
                <a:buChar char="»"/>
                <a:defRPr sz="2200">
                  <a:solidFill>
                    <a:schemeClr val="tx1"/>
                  </a:solidFill>
                  <a:latin typeface="Arial" charset="0"/>
                </a:defRPr>
              </a:lvl8pPr>
              <a:lvl9pPr marL="3886200" indent="-228600" eaLnBrk="0" fontAlgn="base" hangingPunct="0">
                <a:lnSpc>
                  <a:spcPct val="85000"/>
                </a:lnSpc>
                <a:spcBef>
                  <a:spcPct val="25000"/>
                </a:spcBef>
                <a:spcAft>
                  <a:spcPct val="0"/>
                </a:spcAft>
                <a:buChar char="»"/>
                <a:defRPr sz="2200">
                  <a:solidFill>
                    <a:schemeClr val="tx1"/>
                  </a:solidFill>
                  <a:latin typeface="Arial" charset="0"/>
                </a:defRPr>
              </a:lvl9pPr>
            </a:lstStyle>
            <a:p>
              <a:pPr eaLnBrk="1" hangingPunct="1">
                <a:lnSpc>
                  <a:spcPct val="100000"/>
                </a:lnSpc>
                <a:spcBef>
                  <a:spcPct val="0"/>
                </a:spcBef>
                <a:buClrTx/>
                <a:buFontTx/>
                <a:buNone/>
              </a:pPr>
              <a:endParaRPr lang="en-US" altLang="fi-FI" sz="3200">
                <a:latin typeface="Calibri" pitchFamily="34" charset="0"/>
              </a:endParaRPr>
            </a:p>
          </p:txBody>
        </p:sp>
        <p:sp>
          <p:nvSpPr>
            <p:cNvPr id="29802" name="Rectangle 67"/>
            <p:cNvSpPr>
              <a:spLocks noChangeArrowheads="1"/>
            </p:cNvSpPr>
            <p:nvPr/>
          </p:nvSpPr>
          <p:spPr bwMode="auto">
            <a:xfrm>
              <a:off x="2753" y="1306"/>
              <a:ext cx="168"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85000"/>
                </a:lnSpc>
                <a:spcBef>
                  <a:spcPct val="35000"/>
                </a:spcBef>
                <a:buClr>
                  <a:schemeClr val="accent1"/>
                </a:buClr>
                <a:buChar char="•"/>
                <a:defRPr sz="2600">
                  <a:solidFill>
                    <a:schemeClr val="tx1"/>
                  </a:solidFill>
                  <a:latin typeface="Arial" charset="0"/>
                </a:defRPr>
              </a:lvl1pPr>
              <a:lvl2pPr marL="742950" indent="-285750" eaLnBrk="0" hangingPunct="0">
                <a:lnSpc>
                  <a:spcPct val="85000"/>
                </a:lnSpc>
                <a:spcBef>
                  <a:spcPct val="25000"/>
                </a:spcBef>
                <a:buChar char="–"/>
                <a:defRPr sz="2400">
                  <a:solidFill>
                    <a:schemeClr val="tx1"/>
                  </a:solidFill>
                  <a:latin typeface="Arial" charset="0"/>
                </a:defRPr>
              </a:lvl2pPr>
              <a:lvl3pPr marL="1143000" indent="-228600" eaLnBrk="0" hangingPunct="0">
                <a:lnSpc>
                  <a:spcPct val="85000"/>
                </a:lnSpc>
                <a:spcBef>
                  <a:spcPct val="25000"/>
                </a:spcBef>
                <a:buClr>
                  <a:schemeClr val="accent1"/>
                </a:buClr>
                <a:buChar char="•"/>
                <a:defRPr sz="2200">
                  <a:solidFill>
                    <a:schemeClr val="tx1"/>
                  </a:solidFill>
                  <a:latin typeface="Arial" charset="0"/>
                </a:defRPr>
              </a:lvl3pPr>
              <a:lvl4pPr marL="1600200" indent="-228600" eaLnBrk="0" hangingPunct="0">
                <a:lnSpc>
                  <a:spcPct val="85000"/>
                </a:lnSpc>
                <a:spcBef>
                  <a:spcPct val="25000"/>
                </a:spcBef>
                <a:buChar char="–"/>
                <a:defRPr sz="2200">
                  <a:solidFill>
                    <a:schemeClr val="tx1"/>
                  </a:solidFill>
                  <a:latin typeface="Arial" charset="0"/>
                </a:defRPr>
              </a:lvl4pPr>
              <a:lvl5pPr marL="2057400" indent="-228600" eaLnBrk="0" hangingPunct="0">
                <a:lnSpc>
                  <a:spcPct val="85000"/>
                </a:lnSpc>
                <a:spcBef>
                  <a:spcPct val="25000"/>
                </a:spcBef>
                <a:buChar char="»"/>
                <a:defRPr sz="2200">
                  <a:solidFill>
                    <a:schemeClr val="tx1"/>
                  </a:solidFill>
                  <a:latin typeface="Arial" charset="0"/>
                </a:defRPr>
              </a:lvl5pPr>
              <a:lvl6pPr marL="2514600" indent="-228600" eaLnBrk="0" fontAlgn="base" hangingPunct="0">
                <a:lnSpc>
                  <a:spcPct val="85000"/>
                </a:lnSpc>
                <a:spcBef>
                  <a:spcPct val="25000"/>
                </a:spcBef>
                <a:spcAft>
                  <a:spcPct val="0"/>
                </a:spcAft>
                <a:buChar char="»"/>
                <a:defRPr sz="2200">
                  <a:solidFill>
                    <a:schemeClr val="tx1"/>
                  </a:solidFill>
                  <a:latin typeface="Arial" charset="0"/>
                </a:defRPr>
              </a:lvl6pPr>
              <a:lvl7pPr marL="2971800" indent="-228600" eaLnBrk="0" fontAlgn="base" hangingPunct="0">
                <a:lnSpc>
                  <a:spcPct val="85000"/>
                </a:lnSpc>
                <a:spcBef>
                  <a:spcPct val="25000"/>
                </a:spcBef>
                <a:spcAft>
                  <a:spcPct val="0"/>
                </a:spcAft>
                <a:buChar char="»"/>
                <a:defRPr sz="2200">
                  <a:solidFill>
                    <a:schemeClr val="tx1"/>
                  </a:solidFill>
                  <a:latin typeface="Arial" charset="0"/>
                </a:defRPr>
              </a:lvl7pPr>
              <a:lvl8pPr marL="3429000" indent="-228600" eaLnBrk="0" fontAlgn="base" hangingPunct="0">
                <a:lnSpc>
                  <a:spcPct val="85000"/>
                </a:lnSpc>
                <a:spcBef>
                  <a:spcPct val="25000"/>
                </a:spcBef>
                <a:spcAft>
                  <a:spcPct val="0"/>
                </a:spcAft>
                <a:buChar char="»"/>
                <a:defRPr sz="2200">
                  <a:solidFill>
                    <a:schemeClr val="tx1"/>
                  </a:solidFill>
                  <a:latin typeface="Arial" charset="0"/>
                </a:defRPr>
              </a:lvl8pPr>
              <a:lvl9pPr marL="3886200" indent="-228600" eaLnBrk="0" fontAlgn="base" hangingPunct="0">
                <a:lnSpc>
                  <a:spcPct val="85000"/>
                </a:lnSpc>
                <a:spcBef>
                  <a:spcPct val="25000"/>
                </a:spcBef>
                <a:spcAft>
                  <a:spcPct val="0"/>
                </a:spcAft>
                <a:buChar char="»"/>
                <a:defRPr sz="2200">
                  <a:solidFill>
                    <a:schemeClr val="tx1"/>
                  </a:solidFill>
                  <a:latin typeface="Arial" charset="0"/>
                </a:defRPr>
              </a:lvl9pPr>
            </a:lstStyle>
            <a:p>
              <a:pPr eaLnBrk="1" hangingPunct="1">
                <a:lnSpc>
                  <a:spcPct val="100000"/>
                </a:lnSpc>
                <a:spcBef>
                  <a:spcPct val="0"/>
                </a:spcBef>
                <a:buClrTx/>
                <a:buFontTx/>
                <a:buNone/>
              </a:pPr>
              <a:r>
                <a:rPr lang="fi-FI" altLang="fi-FI" sz="800">
                  <a:solidFill>
                    <a:srgbClr val="000000"/>
                  </a:solidFill>
                  <a:latin typeface="Calibri" pitchFamily="34" charset="0"/>
                </a:rPr>
                <a:t>Clado</a:t>
              </a:r>
              <a:endParaRPr lang="fi-FI" altLang="fi-FI" sz="3200">
                <a:latin typeface="Calibri" pitchFamily="34" charset="0"/>
              </a:endParaRPr>
            </a:p>
          </p:txBody>
        </p:sp>
      </p:grpSp>
      <p:grpSp>
        <p:nvGrpSpPr>
          <p:cNvPr id="4" name="Ryhmitä 3"/>
          <p:cNvGrpSpPr/>
          <p:nvPr/>
        </p:nvGrpSpPr>
        <p:grpSpPr>
          <a:xfrm>
            <a:off x="3059832" y="3429000"/>
            <a:ext cx="5322669" cy="2376263"/>
            <a:chOff x="1577416" y="3945854"/>
            <a:chExt cx="5310187" cy="2190967"/>
          </a:xfrm>
        </p:grpSpPr>
        <p:grpSp>
          <p:nvGrpSpPr>
            <p:cNvPr id="2" name="Ryhmitä 1"/>
            <p:cNvGrpSpPr/>
            <p:nvPr/>
          </p:nvGrpSpPr>
          <p:grpSpPr>
            <a:xfrm>
              <a:off x="3244290" y="3945854"/>
              <a:ext cx="2816225" cy="331965"/>
              <a:chOff x="3314700" y="3861079"/>
              <a:chExt cx="2816225" cy="331965"/>
            </a:xfrm>
          </p:grpSpPr>
          <p:sp>
            <p:nvSpPr>
              <p:cNvPr id="29705" name="Rectangle 68"/>
              <p:cNvSpPr>
                <a:spLocks noChangeArrowheads="1"/>
              </p:cNvSpPr>
              <p:nvPr/>
            </p:nvSpPr>
            <p:spPr bwMode="auto">
              <a:xfrm>
                <a:off x="3314700" y="3861079"/>
                <a:ext cx="281622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85000"/>
                  </a:lnSpc>
                  <a:spcBef>
                    <a:spcPct val="35000"/>
                  </a:spcBef>
                  <a:buClr>
                    <a:schemeClr val="accent1"/>
                  </a:buClr>
                  <a:buChar char="•"/>
                  <a:defRPr sz="2600">
                    <a:solidFill>
                      <a:schemeClr val="tx1"/>
                    </a:solidFill>
                    <a:latin typeface="Arial" charset="0"/>
                  </a:defRPr>
                </a:lvl1pPr>
                <a:lvl2pPr marL="742950" indent="-285750" eaLnBrk="0" hangingPunct="0">
                  <a:lnSpc>
                    <a:spcPct val="85000"/>
                  </a:lnSpc>
                  <a:spcBef>
                    <a:spcPct val="25000"/>
                  </a:spcBef>
                  <a:buChar char="–"/>
                  <a:defRPr sz="2400">
                    <a:solidFill>
                      <a:schemeClr val="tx1"/>
                    </a:solidFill>
                    <a:latin typeface="Arial" charset="0"/>
                  </a:defRPr>
                </a:lvl2pPr>
                <a:lvl3pPr marL="1143000" indent="-228600" eaLnBrk="0" hangingPunct="0">
                  <a:lnSpc>
                    <a:spcPct val="85000"/>
                  </a:lnSpc>
                  <a:spcBef>
                    <a:spcPct val="25000"/>
                  </a:spcBef>
                  <a:buClr>
                    <a:schemeClr val="accent1"/>
                  </a:buClr>
                  <a:buChar char="•"/>
                  <a:defRPr sz="2200">
                    <a:solidFill>
                      <a:schemeClr val="tx1"/>
                    </a:solidFill>
                    <a:latin typeface="Arial" charset="0"/>
                  </a:defRPr>
                </a:lvl3pPr>
                <a:lvl4pPr marL="1600200" indent="-228600" eaLnBrk="0" hangingPunct="0">
                  <a:lnSpc>
                    <a:spcPct val="85000"/>
                  </a:lnSpc>
                  <a:spcBef>
                    <a:spcPct val="25000"/>
                  </a:spcBef>
                  <a:buChar char="–"/>
                  <a:defRPr sz="2200">
                    <a:solidFill>
                      <a:schemeClr val="tx1"/>
                    </a:solidFill>
                    <a:latin typeface="Arial" charset="0"/>
                  </a:defRPr>
                </a:lvl4pPr>
                <a:lvl5pPr marL="2057400" indent="-228600" eaLnBrk="0" hangingPunct="0">
                  <a:lnSpc>
                    <a:spcPct val="85000"/>
                  </a:lnSpc>
                  <a:spcBef>
                    <a:spcPct val="25000"/>
                  </a:spcBef>
                  <a:buChar char="»"/>
                  <a:defRPr sz="2200">
                    <a:solidFill>
                      <a:schemeClr val="tx1"/>
                    </a:solidFill>
                    <a:latin typeface="Arial" charset="0"/>
                  </a:defRPr>
                </a:lvl5pPr>
                <a:lvl6pPr marL="2514600" indent="-228600" eaLnBrk="0" fontAlgn="base" hangingPunct="0">
                  <a:lnSpc>
                    <a:spcPct val="85000"/>
                  </a:lnSpc>
                  <a:spcBef>
                    <a:spcPct val="25000"/>
                  </a:spcBef>
                  <a:spcAft>
                    <a:spcPct val="0"/>
                  </a:spcAft>
                  <a:buChar char="»"/>
                  <a:defRPr sz="2200">
                    <a:solidFill>
                      <a:schemeClr val="tx1"/>
                    </a:solidFill>
                    <a:latin typeface="Arial" charset="0"/>
                  </a:defRPr>
                </a:lvl6pPr>
                <a:lvl7pPr marL="2971800" indent="-228600" eaLnBrk="0" fontAlgn="base" hangingPunct="0">
                  <a:lnSpc>
                    <a:spcPct val="85000"/>
                  </a:lnSpc>
                  <a:spcBef>
                    <a:spcPct val="25000"/>
                  </a:spcBef>
                  <a:spcAft>
                    <a:spcPct val="0"/>
                  </a:spcAft>
                  <a:buChar char="»"/>
                  <a:defRPr sz="2200">
                    <a:solidFill>
                      <a:schemeClr val="tx1"/>
                    </a:solidFill>
                    <a:latin typeface="Arial" charset="0"/>
                  </a:defRPr>
                </a:lvl7pPr>
                <a:lvl8pPr marL="3429000" indent="-228600" eaLnBrk="0" fontAlgn="base" hangingPunct="0">
                  <a:lnSpc>
                    <a:spcPct val="85000"/>
                  </a:lnSpc>
                  <a:spcBef>
                    <a:spcPct val="25000"/>
                  </a:spcBef>
                  <a:spcAft>
                    <a:spcPct val="0"/>
                  </a:spcAft>
                  <a:buChar char="»"/>
                  <a:defRPr sz="2200">
                    <a:solidFill>
                      <a:schemeClr val="tx1"/>
                    </a:solidFill>
                    <a:latin typeface="Arial" charset="0"/>
                  </a:defRPr>
                </a:lvl8pPr>
                <a:lvl9pPr marL="3886200" indent="-228600" eaLnBrk="0" fontAlgn="base" hangingPunct="0">
                  <a:lnSpc>
                    <a:spcPct val="85000"/>
                  </a:lnSpc>
                  <a:spcBef>
                    <a:spcPct val="25000"/>
                  </a:spcBef>
                  <a:spcAft>
                    <a:spcPct val="0"/>
                  </a:spcAft>
                  <a:buChar char="»"/>
                  <a:defRPr sz="2200">
                    <a:solidFill>
                      <a:schemeClr val="tx1"/>
                    </a:solidFill>
                    <a:latin typeface="Arial" charset="0"/>
                  </a:defRPr>
                </a:lvl9pPr>
              </a:lstStyle>
              <a:p>
                <a:pPr eaLnBrk="1" hangingPunct="1">
                  <a:lnSpc>
                    <a:spcPct val="100000"/>
                  </a:lnSpc>
                  <a:spcBef>
                    <a:spcPct val="0"/>
                  </a:spcBef>
                  <a:buClrTx/>
                  <a:buFontTx/>
                  <a:buNone/>
                </a:pPr>
                <a:r>
                  <a:rPr lang="fi-FI" altLang="fi-FI" sz="1200" b="1" dirty="0">
                    <a:solidFill>
                      <a:srgbClr val="000000"/>
                    </a:solidFill>
                    <a:latin typeface="Calibri" pitchFamily="34" charset="0"/>
                  </a:rPr>
                  <a:t>Käytetyt, vaurioitumattomat materiaalit</a:t>
                </a:r>
                <a:endParaRPr lang="fi-FI" altLang="fi-FI" sz="1200" dirty="0">
                  <a:latin typeface="Calibri" pitchFamily="34" charset="0"/>
                </a:endParaRPr>
              </a:p>
            </p:txBody>
          </p:sp>
          <p:sp>
            <p:nvSpPr>
              <p:cNvPr id="29706" name="Rectangle 69"/>
              <p:cNvSpPr>
                <a:spLocks noChangeArrowheads="1"/>
              </p:cNvSpPr>
              <p:nvPr/>
            </p:nvSpPr>
            <p:spPr bwMode="auto">
              <a:xfrm>
                <a:off x="4344988" y="4040644"/>
                <a:ext cx="5619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85000"/>
                  </a:lnSpc>
                  <a:spcBef>
                    <a:spcPct val="35000"/>
                  </a:spcBef>
                  <a:buClr>
                    <a:schemeClr val="accent1"/>
                  </a:buClr>
                  <a:buChar char="•"/>
                  <a:defRPr sz="2600">
                    <a:solidFill>
                      <a:schemeClr val="tx1"/>
                    </a:solidFill>
                    <a:latin typeface="Arial" charset="0"/>
                  </a:defRPr>
                </a:lvl1pPr>
                <a:lvl2pPr marL="742950" indent="-285750" eaLnBrk="0" hangingPunct="0">
                  <a:lnSpc>
                    <a:spcPct val="85000"/>
                  </a:lnSpc>
                  <a:spcBef>
                    <a:spcPct val="25000"/>
                  </a:spcBef>
                  <a:buChar char="–"/>
                  <a:defRPr sz="2400">
                    <a:solidFill>
                      <a:schemeClr val="tx1"/>
                    </a:solidFill>
                    <a:latin typeface="Arial" charset="0"/>
                  </a:defRPr>
                </a:lvl2pPr>
                <a:lvl3pPr marL="1143000" indent="-228600" eaLnBrk="0" hangingPunct="0">
                  <a:lnSpc>
                    <a:spcPct val="85000"/>
                  </a:lnSpc>
                  <a:spcBef>
                    <a:spcPct val="25000"/>
                  </a:spcBef>
                  <a:buClr>
                    <a:schemeClr val="accent1"/>
                  </a:buClr>
                  <a:buChar char="•"/>
                  <a:defRPr sz="2200">
                    <a:solidFill>
                      <a:schemeClr val="tx1"/>
                    </a:solidFill>
                    <a:latin typeface="Arial" charset="0"/>
                  </a:defRPr>
                </a:lvl3pPr>
                <a:lvl4pPr marL="1600200" indent="-228600" eaLnBrk="0" hangingPunct="0">
                  <a:lnSpc>
                    <a:spcPct val="85000"/>
                  </a:lnSpc>
                  <a:spcBef>
                    <a:spcPct val="25000"/>
                  </a:spcBef>
                  <a:buChar char="–"/>
                  <a:defRPr sz="2200">
                    <a:solidFill>
                      <a:schemeClr val="tx1"/>
                    </a:solidFill>
                    <a:latin typeface="Arial" charset="0"/>
                  </a:defRPr>
                </a:lvl4pPr>
                <a:lvl5pPr marL="2057400" indent="-228600" eaLnBrk="0" hangingPunct="0">
                  <a:lnSpc>
                    <a:spcPct val="85000"/>
                  </a:lnSpc>
                  <a:spcBef>
                    <a:spcPct val="25000"/>
                  </a:spcBef>
                  <a:buChar char="»"/>
                  <a:defRPr sz="2200">
                    <a:solidFill>
                      <a:schemeClr val="tx1"/>
                    </a:solidFill>
                    <a:latin typeface="Arial" charset="0"/>
                  </a:defRPr>
                </a:lvl5pPr>
                <a:lvl6pPr marL="2514600" indent="-228600" eaLnBrk="0" fontAlgn="base" hangingPunct="0">
                  <a:lnSpc>
                    <a:spcPct val="85000"/>
                  </a:lnSpc>
                  <a:spcBef>
                    <a:spcPct val="25000"/>
                  </a:spcBef>
                  <a:spcAft>
                    <a:spcPct val="0"/>
                  </a:spcAft>
                  <a:buChar char="»"/>
                  <a:defRPr sz="2200">
                    <a:solidFill>
                      <a:schemeClr val="tx1"/>
                    </a:solidFill>
                    <a:latin typeface="Arial" charset="0"/>
                  </a:defRPr>
                </a:lvl6pPr>
                <a:lvl7pPr marL="2971800" indent="-228600" eaLnBrk="0" fontAlgn="base" hangingPunct="0">
                  <a:lnSpc>
                    <a:spcPct val="85000"/>
                  </a:lnSpc>
                  <a:spcBef>
                    <a:spcPct val="25000"/>
                  </a:spcBef>
                  <a:spcAft>
                    <a:spcPct val="0"/>
                  </a:spcAft>
                  <a:buChar char="»"/>
                  <a:defRPr sz="2200">
                    <a:solidFill>
                      <a:schemeClr val="tx1"/>
                    </a:solidFill>
                    <a:latin typeface="Arial" charset="0"/>
                  </a:defRPr>
                </a:lvl7pPr>
                <a:lvl8pPr marL="3429000" indent="-228600" eaLnBrk="0" fontAlgn="base" hangingPunct="0">
                  <a:lnSpc>
                    <a:spcPct val="85000"/>
                  </a:lnSpc>
                  <a:spcBef>
                    <a:spcPct val="25000"/>
                  </a:spcBef>
                  <a:spcAft>
                    <a:spcPct val="0"/>
                  </a:spcAft>
                  <a:buChar char="»"/>
                  <a:defRPr sz="2200">
                    <a:solidFill>
                      <a:schemeClr val="tx1"/>
                    </a:solidFill>
                    <a:latin typeface="Arial" charset="0"/>
                  </a:defRPr>
                </a:lvl8pPr>
                <a:lvl9pPr marL="3886200" indent="-228600" eaLnBrk="0" fontAlgn="base" hangingPunct="0">
                  <a:lnSpc>
                    <a:spcPct val="85000"/>
                  </a:lnSpc>
                  <a:spcBef>
                    <a:spcPct val="25000"/>
                  </a:spcBef>
                  <a:spcAft>
                    <a:spcPct val="0"/>
                  </a:spcAft>
                  <a:buChar char="»"/>
                  <a:defRPr sz="2200">
                    <a:solidFill>
                      <a:schemeClr val="tx1"/>
                    </a:solidFill>
                    <a:latin typeface="Arial" charset="0"/>
                  </a:defRPr>
                </a:lvl9pPr>
              </a:lstStyle>
              <a:p>
                <a:pPr eaLnBrk="1" hangingPunct="1">
                  <a:lnSpc>
                    <a:spcPct val="100000"/>
                  </a:lnSpc>
                  <a:spcBef>
                    <a:spcPct val="0"/>
                  </a:spcBef>
                  <a:buClrTx/>
                  <a:buFontTx/>
                  <a:buNone/>
                </a:pPr>
                <a:r>
                  <a:rPr lang="fi-FI" altLang="fi-FI" sz="1000" dirty="0">
                    <a:solidFill>
                      <a:srgbClr val="000000"/>
                    </a:solidFill>
                    <a:latin typeface="Calibri" pitchFamily="34" charset="0"/>
                  </a:rPr>
                  <a:t>(solua / g)</a:t>
                </a:r>
                <a:endParaRPr lang="fi-FI" altLang="fi-FI" sz="1000" dirty="0">
                  <a:latin typeface="Calibri" pitchFamily="34" charset="0"/>
                </a:endParaRPr>
              </a:p>
            </p:txBody>
          </p:sp>
        </p:grpSp>
        <p:grpSp>
          <p:nvGrpSpPr>
            <p:cNvPr id="29707" name="Group 70"/>
            <p:cNvGrpSpPr>
              <a:grpSpLocks/>
            </p:cNvGrpSpPr>
            <p:nvPr/>
          </p:nvGrpSpPr>
          <p:grpSpPr bwMode="auto">
            <a:xfrm>
              <a:off x="1577416" y="4069896"/>
              <a:ext cx="5310187" cy="2066925"/>
              <a:chOff x="1135" y="2560"/>
              <a:chExt cx="3345" cy="1302"/>
            </a:xfrm>
          </p:grpSpPr>
          <p:sp>
            <p:nvSpPr>
              <p:cNvPr id="29709" name="Rectangle 71"/>
              <p:cNvSpPr>
                <a:spLocks noChangeArrowheads="1"/>
              </p:cNvSpPr>
              <p:nvPr/>
            </p:nvSpPr>
            <p:spPr bwMode="auto">
              <a:xfrm>
                <a:off x="1515" y="2600"/>
                <a:ext cx="2965" cy="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85000"/>
                  </a:lnSpc>
                  <a:spcBef>
                    <a:spcPct val="35000"/>
                  </a:spcBef>
                  <a:buClr>
                    <a:schemeClr val="accent1"/>
                  </a:buClr>
                  <a:buChar char="•"/>
                  <a:defRPr sz="2600">
                    <a:solidFill>
                      <a:schemeClr val="tx1"/>
                    </a:solidFill>
                    <a:latin typeface="Arial" charset="0"/>
                  </a:defRPr>
                </a:lvl1pPr>
                <a:lvl2pPr marL="742950" indent="-285750" eaLnBrk="0" hangingPunct="0">
                  <a:lnSpc>
                    <a:spcPct val="85000"/>
                  </a:lnSpc>
                  <a:spcBef>
                    <a:spcPct val="25000"/>
                  </a:spcBef>
                  <a:buChar char="–"/>
                  <a:defRPr sz="2400">
                    <a:solidFill>
                      <a:schemeClr val="tx1"/>
                    </a:solidFill>
                    <a:latin typeface="Arial" charset="0"/>
                  </a:defRPr>
                </a:lvl2pPr>
                <a:lvl3pPr marL="1143000" indent="-228600" eaLnBrk="0" hangingPunct="0">
                  <a:lnSpc>
                    <a:spcPct val="85000"/>
                  </a:lnSpc>
                  <a:spcBef>
                    <a:spcPct val="25000"/>
                  </a:spcBef>
                  <a:buClr>
                    <a:schemeClr val="accent1"/>
                  </a:buClr>
                  <a:buChar char="•"/>
                  <a:defRPr sz="2200">
                    <a:solidFill>
                      <a:schemeClr val="tx1"/>
                    </a:solidFill>
                    <a:latin typeface="Arial" charset="0"/>
                  </a:defRPr>
                </a:lvl3pPr>
                <a:lvl4pPr marL="1600200" indent="-228600" eaLnBrk="0" hangingPunct="0">
                  <a:lnSpc>
                    <a:spcPct val="85000"/>
                  </a:lnSpc>
                  <a:spcBef>
                    <a:spcPct val="25000"/>
                  </a:spcBef>
                  <a:buChar char="–"/>
                  <a:defRPr sz="2200">
                    <a:solidFill>
                      <a:schemeClr val="tx1"/>
                    </a:solidFill>
                    <a:latin typeface="Arial" charset="0"/>
                  </a:defRPr>
                </a:lvl4pPr>
                <a:lvl5pPr marL="2057400" indent="-228600" eaLnBrk="0" hangingPunct="0">
                  <a:lnSpc>
                    <a:spcPct val="85000"/>
                  </a:lnSpc>
                  <a:spcBef>
                    <a:spcPct val="25000"/>
                  </a:spcBef>
                  <a:buChar char="»"/>
                  <a:defRPr sz="2200">
                    <a:solidFill>
                      <a:schemeClr val="tx1"/>
                    </a:solidFill>
                    <a:latin typeface="Arial" charset="0"/>
                  </a:defRPr>
                </a:lvl5pPr>
                <a:lvl6pPr marL="2514600" indent="-228600" eaLnBrk="0" fontAlgn="base" hangingPunct="0">
                  <a:lnSpc>
                    <a:spcPct val="85000"/>
                  </a:lnSpc>
                  <a:spcBef>
                    <a:spcPct val="25000"/>
                  </a:spcBef>
                  <a:spcAft>
                    <a:spcPct val="0"/>
                  </a:spcAft>
                  <a:buChar char="»"/>
                  <a:defRPr sz="2200">
                    <a:solidFill>
                      <a:schemeClr val="tx1"/>
                    </a:solidFill>
                    <a:latin typeface="Arial" charset="0"/>
                  </a:defRPr>
                </a:lvl6pPr>
                <a:lvl7pPr marL="2971800" indent="-228600" eaLnBrk="0" fontAlgn="base" hangingPunct="0">
                  <a:lnSpc>
                    <a:spcPct val="85000"/>
                  </a:lnSpc>
                  <a:spcBef>
                    <a:spcPct val="25000"/>
                  </a:spcBef>
                  <a:spcAft>
                    <a:spcPct val="0"/>
                  </a:spcAft>
                  <a:buChar char="»"/>
                  <a:defRPr sz="2200">
                    <a:solidFill>
                      <a:schemeClr val="tx1"/>
                    </a:solidFill>
                    <a:latin typeface="Arial" charset="0"/>
                  </a:defRPr>
                </a:lvl7pPr>
                <a:lvl8pPr marL="3429000" indent="-228600" eaLnBrk="0" fontAlgn="base" hangingPunct="0">
                  <a:lnSpc>
                    <a:spcPct val="85000"/>
                  </a:lnSpc>
                  <a:spcBef>
                    <a:spcPct val="25000"/>
                  </a:spcBef>
                  <a:spcAft>
                    <a:spcPct val="0"/>
                  </a:spcAft>
                  <a:buChar char="»"/>
                  <a:defRPr sz="2200">
                    <a:solidFill>
                      <a:schemeClr val="tx1"/>
                    </a:solidFill>
                    <a:latin typeface="Arial" charset="0"/>
                  </a:defRPr>
                </a:lvl8pPr>
                <a:lvl9pPr marL="3886200" indent="-228600" eaLnBrk="0" fontAlgn="base" hangingPunct="0">
                  <a:lnSpc>
                    <a:spcPct val="85000"/>
                  </a:lnSpc>
                  <a:spcBef>
                    <a:spcPct val="25000"/>
                  </a:spcBef>
                  <a:spcAft>
                    <a:spcPct val="0"/>
                  </a:spcAft>
                  <a:buChar char="»"/>
                  <a:defRPr sz="2200">
                    <a:solidFill>
                      <a:schemeClr val="tx1"/>
                    </a:solidFill>
                    <a:latin typeface="Arial" charset="0"/>
                  </a:defRPr>
                </a:lvl9pPr>
              </a:lstStyle>
              <a:p>
                <a:pPr eaLnBrk="1" hangingPunct="1">
                  <a:lnSpc>
                    <a:spcPct val="100000"/>
                  </a:lnSpc>
                  <a:spcBef>
                    <a:spcPct val="0"/>
                  </a:spcBef>
                  <a:buClrTx/>
                  <a:buFontTx/>
                  <a:buNone/>
                </a:pPr>
                <a:endParaRPr lang="en-US" altLang="fi-FI" sz="3200">
                  <a:latin typeface="Calibri" pitchFamily="34" charset="0"/>
                </a:endParaRPr>
              </a:p>
            </p:txBody>
          </p:sp>
          <p:sp>
            <p:nvSpPr>
              <p:cNvPr id="29710" name="Line 72"/>
              <p:cNvSpPr>
                <a:spLocks noChangeShapeType="1"/>
              </p:cNvSpPr>
              <p:nvPr/>
            </p:nvSpPr>
            <p:spPr bwMode="auto">
              <a:xfrm>
                <a:off x="1515" y="3390"/>
                <a:ext cx="296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i-FI"/>
              </a:p>
            </p:txBody>
          </p:sp>
          <p:sp>
            <p:nvSpPr>
              <p:cNvPr id="29711" name="Line 73"/>
              <p:cNvSpPr>
                <a:spLocks noChangeShapeType="1"/>
              </p:cNvSpPr>
              <p:nvPr/>
            </p:nvSpPr>
            <p:spPr bwMode="auto">
              <a:xfrm>
                <a:off x="1515" y="3192"/>
                <a:ext cx="296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i-FI"/>
              </a:p>
            </p:txBody>
          </p:sp>
          <p:sp>
            <p:nvSpPr>
              <p:cNvPr id="29712" name="Line 74"/>
              <p:cNvSpPr>
                <a:spLocks noChangeShapeType="1"/>
              </p:cNvSpPr>
              <p:nvPr/>
            </p:nvSpPr>
            <p:spPr bwMode="auto">
              <a:xfrm>
                <a:off x="1515" y="2995"/>
                <a:ext cx="296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i-FI"/>
              </a:p>
            </p:txBody>
          </p:sp>
          <p:sp>
            <p:nvSpPr>
              <p:cNvPr id="29713" name="Line 75"/>
              <p:cNvSpPr>
                <a:spLocks noChangeShapeType="1"/>
              </p:cNvSpPr>
              <p:nvPr/>
            </p:nvSpPr>
            <p:spPr bwMode="auto">
              <a:xfrm>
                <a:off x="1515" y="2797"/>
                <a:ext cx="296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i-FI"/>
              </a:p>
            </p:txBody>
          </p:sp>
          <p:sp>
            <p:nvSpPr>
              <p:cNvPr id="29714" name="Line 76"/>
              <p:cNvSpPr>
                <a:spLocks noChangeShapeType="1"/>
              </p:cNvSpPr>
              <p:nvPr/>
            </p:nvSpPr>
            <p:spPr bwMode="auto">
              <a:xfrm>
                <a:off x="1515" y="2600"/>
                <a:ext cx="296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i-FI"/>
              </a:p>
            </p:txBody>
          </p:sp>
          <p:sp>
            <p:nvSpPr>
              <p:cNvPr id="29715" name="Rectangle 77"/>
              <p:cNvSpPr>
                <a:spLocks noChangeArrowheads="1"/>
              </p:cNvSpPr>
              <p:nvPr/>
            </p:nvSpPr>
            <p:spPr bwMode="auto">
              <a:xfrm>
                <a:off x="1515" y="2600"/>
                <a:ext cx="2965" cy="988"/>
              </a:xfrm>
              <a:prstGeom prst="rect">
                <a:avLst/>
              </a:pr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lnSpc>
                    <a:spcPct val="85000"/>
                  </a:lnSpc>
                  <a:spcBef>
                    <a:spcPct val="35000"/>
                  </a:spcBef>
                  <a:buClr>
                    <a:schemeClr val="accent1"/>
                  </a:buClr>
                  <a:buChar char="•"/>
                  <a:defRPr sz="2600">
                    <a:solidFill>
                      <a:schemeClr val="tx1"/>
                    </a:solidFill>
                    <a:latin typeface="Arial" charset="0"/>
                  </a:defRPr>
                </a:lvl1pPr>
                <a:lvl2pPr marL="742950" indent="-285750" eaLnBrk="0" hangingPunct="0">
                  <a:lnSpc>
                    <a:spcPct val="85000"/>
                  </a:lnSpc>
                  <a:spcBef>
                    <a:spcPct val="25000"/>
                  </a:spcBef>
                  <a:buChar char="–"/>
                  <a:defRPr sz="2400">
                    <a:solidFill>
                      <a:schemeClr val="tx1"/>
                    </a:solidFill>
                    <a:latin typeface="Arial" charset="0"/>
                  </a:defRPr>
                </a:lvl2pPr>
                <a:lvl3pPr marL="1143000" indent="-228600" eaLnBrk="0" hangingPunct="0">
                  <a:lnSpc>
                    <a:spcPct val="85000"/>
                  </a:lnSpc>
                  <a:spcBef>
                    <a:spcPct val="25000"/>
                  </a:spcBef>
                  <a:buClr>
                    <a:schemeClr val="accent1"/>
                  </a:buClr>
                  <a:buChar char="•"/>
                  <a:defRPr sz="2200">
                    <a:solidFill>
                      <a:schemeClr val="tx1"/>
                    </a:solidFill>
                    <a:latin typeface="Arial" charset="0"/>
                  </a:defRPr>
                </a:lvl3pPr>
                <a:lvl4pPr marL="1600200" indent="-228600" eaLnBrk="0" hangingPunct="0">
                  <a:lnSpc>
                    <a:spcPct val="85000"/>
                  </a:lnSpc>
                  <a:spcBef>
                    <a:spcPct val="25000"/>
                  </a:spcBef>
                  <a:buChar char="–"/>
                  <a:defRPr sz="2200">
                    <a:solidFill>
                      <a:schemeClr val="tx1"/>
                    </a:solidFill>
                    <a:latin typeface="Arial" charset="0"/>
                  </a:defRPr>
                </a:lvl4pPr>
                <a:lvl5pPr marL="2057400" indent="-228600" eaLnBrk="0" hangingPunct="0">
                  <a:lnSpc>
                    <a:spcPct val="85000"/>
                  </a:lnSpc>
                  <a:spcBef>
                    <a:spcPct val="25000"/>
                  </a:spcBef>
                  <a:buChar char="»"/>
                  <a:defRPr sz="2200">
                    <a:solidFill>
                      <a:schemeClr val="tx1"/>
                    </a:solidFill>
                    <a:latin typeface="Arial" charset="0"/>
                  </a:defRPr>
                </a:lvl5pPr>
                <a:lvl6pPr marL="2514600" indent="-228600" eaLnBrk="0" fontAlgn="base" hangingPunct="0">
                  <a:lnSpc>
                    <a:spcPct val="85000"/>
                  </a:lnSpc>
                  <a:spcBef>
                    <a:spcPct val="25000"/>
                  </a:spcBef>
                  <a:spcAft>
                    <a:spcPct val="0"/>
                  </a:spcAft>
                  <a:buChar char="»"/>
                  <a:defRPr sz="2200">
                    <a:solidFill>
                      <a:schemeClr val="tx1"/>
                    </a:solidFill>
                    <a:latin typeface="Arial" charset="0"/>
                  </a:defRPr>
                </a:lvl6pPr>
                <a:lvl7pPr marL="2971800" indent="-228600" eaLnBrk="0" fontAlgn="base" hangingPunct="0">
                  <a:lnSpc>
                    <a:spcPct val="85000"/>
                  </a:lnSpc>
                  <a:spcBef>
                    <a:spcPct val="25000"/>
                  </a:spcBef>
                  <a:spcAft>
                    <a:spcPct val="0"/>
                  </a:spcAft>
                  <a:buChar char="»"/>
                  <a:defRPr sz="2200">
                    <a:solidFill>
                      <a:schemeClr val="tx1"/>
                    </a:solidFill>
                    <a:latin typeface="Arial" charset="0"/>
                  </a:defRPr>
                </a:lvl7pPr>
                <a:lvl8pPr marL="3429000" indent="-228600" eaLnBrk="0" fontAlgn="base" hangingPunct="0">
                  <a:lnSpc>
                    <a:spcPct val="85000"/>
                  </a:lnSpc>
                  <a:spcBef>
                    <a:spcPct val="25000"/>
                  </a:spcBef>
                  <a:spcAft>
                    <a:spcPct val="0"/>
                  </a:spcAft>
                  <a:buChar char="»"/>
                  <a:defRPr sz="2200">
                    <a:solidFill>
                      <a:schemeClr val="tx1"/>
                    </a:solidFill>
                    <a:latin typeface="Arial" charset="0"/>
                  </a:defRPr>
                </a:lvl8pPr>
                <a:lvl9pPr marL="3886200" indent="-228600" eaLnBrk="0" fontAlgn="base" hangingPunct="0">
                  <a:lnSpc>
                    <a:spcPct val="85000"/>
                  </a:lnSpc>
                  <a:spcBef>
                    <a:spcPct val="25000"/>
                  </a:spcBef>
                  <a:spcAft>
                    <a:spcPct val="0"/>
                  </a:spcAft>
                  <a:buChar char="»"/>
                  <a:defRPr sz="2200">
                    <a:solidFill>
                      <a:schemeClr val="tx1"/>
                    </a:solidFill>
                    <a:latin typeface="Arial" charset="0"/>
                  </a:defRPr>
                </a:lvl9pPr>
              </a:lstStyle>
              <a:p>
                <a:pPr eaLnBrk="1" hangingPunct="1">
                  <a:lnSpc>
                    <a:spcPct val="100000"/>
                  </a:lnSpc>
                  <a:spcBef>
                    <a:spcPct val="0"/>
                  </a:spcBef>
                  <a:buClrTx/>
                  <a:buFontTx/>
                  <a:buNone/>
                </a:pPr>
                <a:endParaRPr lang="en-US" altLang="fi-FI" sz="3200">
                  <a:latin typeface="Calibri" pitchFamily="34" charset="0"/>
                </a:endParaRPr>
              </a:p>
            </p:txBody>
          </p:sp>
          <p:sp>
            <p:nvSpPr>
              <p:cNvPr id="29716" name="Rectangle 78"/>
              <p:cNvSpPr>
                <a:spLocks noChangeArrowheads="1"/>
              </p:cNvSpPr>
              <p:nvPr/>
            </p:nvSpPr>
            <p:spPr bwMode="auto">
              <a:xfrm>
                <a:off x="1537" y="3113"/>
                <a:ext cx="32" cy="475"/>
              </a:xfrm>
              <a:prstGeom prst="rect">
                <a:avLst/>
              </a:prstGeom>
              <a:solidFill>
                <a:srgbClr val="9999FF"/>
              </a:solidFill>
              <a:ln w="7938">
                <a:solidFill>
                  <a:srgbClr val="000000"/>
                </a:solidFill>
                <a:miter lim="800000"/>
                <a:headEnd/>
                <a:tailEnd/>
              </a:ln>
            </p:spPr>
            <p:txBody>
              <a:bodyPr/>
              <a:lstStyle>
                <a:lvl1pPr eaLnBrk="0" hangingPunct="0">
                  <a:lnSpc>
                    <a:spcPct val="85000"/>
                  </a:lnSpc>
                  <a:spcBef>
                    <a:spcPct val="35000"/>
                  </a:spcBef>
                  <a:buClr>
                    <a:schemeClr val="accent1"/>
                  </a:buClr>
                  <a:buChar char="•"/>
                  <a:defRPr sz="2600">
                    <a:solidFill>
                      <a:schemeClr val="tx1"/>
                    </a:solidFill>
                    <a:latin typeface="Arial" charset="0"/>
                  </a:defRPr>
                </a:lvl1pPr>
                <a:lvl2pPr marL="742950" indent="-285750" eaLnBrk="0" hangingPunct="0">
                  <a:lnSpc>
                    <a:spcPct val="85000"/>
                  </a:lnSpc>
                  <a:spcBef>
                    <a:spcPct val="25000"/>
                  </a:spcBef>
                  <a:buChar char="–"/>
                  <a:defRPr sz="2400">
                    <a:solidFill>
                      <a:schemeClr val="tx1"/>
                    </a:solidFill>
                    <a:latin typeface="Arial" charset="0"/>
                  </a:defRPr>
                </a:lvl2pPr>
                <a:lvl3pPr marL="1143000" indent="-228600" eaLnBrk="0" hangingPunct="0">
                  <a:lnSpc>
                    <a:spcPct val="85000"/>
                  </a:lnSpc>
                  <a:spcBef>
                    <a:spcPct val="25000"/>
                  </a:spcBef>
                  <a:buClr>
                    <a:schemeClr val="accent1"/>
                  </a:buClr>
                  <a:buChar char="•"/>
                  <a:defRPr sz="2200">
                    <a:solidFill>
                      <a:schemeClr val="tx1"/>
                    </a:solidFill>
                    <a:latin typeface="Arial" charset="0"/>
                  </a:defRPr>
                </a:lvl3pPr>
                <a:lvl4pPr marL="1600200" indent="-228600" eaLnBrk="0" hangingPunct="0">
                  <a:lnSpc>
                    <a:spcPct val="85000"/>
                  </a:lnSpc>
                  <a:spcBef>
                    <a:spcPct val="25000"/>
                  </a:spcBef>
                  <a:buChar char="–"/>
                  <a:defRPr sz="2200">
                    <a:solidFill>
                      <a:schemeClr val="tx1"/>
                    </a:solidFill>
                    <a:latin typeface="Arial" charset="0"/>
                  </a:defRPr>
                </a:lvl4pPr>
                <a:lvl5pPr marL="2057400" indent="-228600" eaLnBrk="0" hangingPunct="0">
                  <a:lnSpc>
                    <a:spcPct val="85000"/>
                  </a:lnSpc>
                  <a:spcBef>
                    <a:spcPct val="25000"/>
                  </a:spcBef>
                  <a:buChar char="»"/>
                  <a:defRPr sz="2200">
                    <a:solidFill>
                      <a:schemeClr val="tx1"/>
                    </a:solidFill>
                    <a:latin typeface="Arial" charset="0"/>
                  </a:defRPr>
                </a:lvl5pPr>
                <a:lvl6pPr marL="2514600" indent="-228600" eaLnBrk="0" fontAlgn="base" hangingPunct="0">
                  <a:lnSpc>
                    <a:spcPct val="85000"/>
                  </a:lnSpc>
                  <a:spcBef>
                    <a:spcPct val="25000"/>
                  </a:spcBef>
                  <a:spcAft>
                    <a:spcPct val="0"/>
                  </a:spcAft>
                  <a:buChar char="»"/>
                  <a:defRPr sz="2200">
                    <a:solidFill>
                      <a:schemeClr val="tx1"/>
                    </a:solidFill>
                    <a:latin typeface="Arial" charset="0"/>
                  </a:defRPr>
                </a:lvl6pPr>
                <a:lvl7pPr marL="2971800" indent="-228600" eaLnBrk="0" fontAlgn="base" hangingPunct="0">
                  <a:lnSpc>
                    <a:spcPct val="85000"/>
                  </a:lnSpc>
                  <a:spcBef>
                    <a:spcPct val="25000"/>
                  </a:spcBef>
                  <a:spcAft>
                    <a:spcPct val="0"/>
                  </a:spcAft>
                  <a:buChar char="»"/>
                  <a:defRPr sz="2200">
                    <a:solidFill>
                      <a:schemeClr val="tx1"/>
                    </a:solidFill>
                    <a:latin typeface="Arial" charset="0"/>
                  </a:defRPr>
                </a:lvl7pPr>
                <a:lvl8pPr marL="3429000" indent="-228600" eaLnBrk="0" fontAlgn="base" hangingPunct="0">
                  <a:lnSpc>
                    <a:spcPct val="85000"/>
                  </a:lnSpc>
                  <a:spcBef>
                    <a:spcPct val="25000"/>
                  </a:spcBef>
                  <a:spcAft>
                    <a:spcPct val="0"/>
                  </a:spcAft>
                  <a:buChar char="»"/>
                  <a:defRPr sz="2200">
                    <a:solidFill>
                      <a:schemeClr val="tx1"/>
                    </a:solidFill>
                    <a:latin typeface="Arial" charset="0"/>
                  </a:defRPr>
                </a:lvl8pPr>
                <a:lvl9pPr marL="3886200" indent="-228600" eaLnBrk="0" fontAlgn="base" hangingPunct="0">
                  <a:lnSpc>
                    <a:spcPct val="85000"/>
                  </a:lnSpc>
                  <a:spcBef>
                    <a:spcPct val="25000"/>
                  </a:spcBef>
                  <a:spcAft>
                    <a:spcPct val="0"/>
                  </a:spcAft>
                  <a:buChar char="»"/>
                  <a:defRPr sz="2200">
                    <a:solidFill>
                      <a:schemeClr val="tx1"/>
                    </a:solidFill>
                    <a:latin typeface="Arial" charset="0"/>
                  </a:defRPr>
                </a:lvl9pPr>
              </a:lstStyle>
              <a:p>
                <a:pPr eaLnBrk="1" hangingPunct="1">
                  <a:lnSpc>
                    <a:spcPct val="100000"/>
                  </a:lnSpc>
                  <a:spcBef>
                    <a:spcPct val="0"/>
                  </a:spcBef>
                  <a:buClrTx/>
                  <a:buFontTx/>
                  <a:buNone/>
                </a:pPr>
                <a:endParaRPr lang="en-US" altLang="fi-FI" sz="3200">
                  <a:latin typeface="Calibri" pitchFamily="34" charset="0"/>
                </a:endParaRPr>
              </a:p>
            </p:txBody>
          </p:sp>
          <p:sp>
            <p:nvSpPr>
              <p:cNvPr id="29717" name="Rectangle 79"/>
              <p:cNvSpPr>
                <a:spLocks noChangeArrowheads="1"/>
              </p:cNvSpPr>
              <p:nvPr/>
            </p:nvSpPr>
            <p:spPr bwMode="auto">
              <a:xfrm>
                <a:off x="1714" y="3390"/>
                <a:ext cx="32" cy="198"/>
              </a:xfrm>
              <a:prstGeom prst="rect">
                <a:avLst/>
              </a:prstGeom>
              <a:solidFill>
                <a:srgbClr val="9999FF"/>
              </a:solidFill>
              <a:ln w="7938">
                <a:solidFill>
                  <a:srgbClr val="000000"/>
                </a:solidFill>
                <a:miter lim="800000"/>
                <a:headEnd/>
                <a:tailEnd/>
              </a:ln>
            </p:spPr>
            <p:txBody>
              <a:bodyPr/>
              <a:lstStyle>
                <a:lvl1pPr eaLnBrk="0" hangingPunct="0">
                  <a:lnSpc>
                    <a:spcPct val="85000"/>
                  </a:lnSpc>
                  <a:spcBef>
                    <a:spcPct val="35000"/>
                  </a:spcBef>
                  <a:buClr>
                    <a:schemeClr val="accent1"/>
                  </a:buClr>
                  <a:buChar char="•"/>
                  <a:defRPr sz="2600">
                    <a:solidFill>
                      <a:schemeClr val="tx1"/>
                    </a:solidFill>
                    <a:latin typeface="Arial" charset="0"/>
                  </a:defRPr>
                </a:lvl1pPr>
                <a:lvl2pPr marL="742950" indent="-285750" eaLnBrk="0" hangingPunct="0">
                  <a:lnSpc>
                    <a:spcPct val="85000"/>
                  </a:lnSpc>
                  <a:spcBef>
                    <a:spcPct val="25000"/>
                  </a:spcBef>
                  <a:buChar char="–"/>
                  <a:defRPr sz="2400">
                    <a:solidFill>
                      <a:schemeClr val="tx1"/>
                    </a:solidFill>
                    <a:latin typeface="Arial" charset="0"/>
                  </a:defRPr>
                </a:lvl2pPr>
                <a:lvl3pPr marL="1143000" indent="-228600" eaLnBrk="0" hangingPunct="0">
                  <a:lnSpc>
                    <a:spcPct val="85000"/>
                  </a:lnSpc>
                  <a:spcBef>
                    <a:spcPct val="25000"/>
                  </a:spcBef>
                  <a:buClr>
                    <a:schemeClr val="accent1"/>
                  </a:buClr>
                  <a:buChar char="•"/>
                  <a:defRPr sz="2200">
                    <a:solidFill>
                      <a:schemeClr val="tx1"/>
                    </a:solidFill>
                    <a:latin typeface="Arial" charset="0"/>
                  </a:defRPr>
                </a:lvl3pPr>
                <a:lvl4pPr marL="1600200" indent="-228600" eaLnBrk="0" hangingPunct="0">
                  <a:lnSpc>
                    <a:spcPct val="85000"/>
                  </a:lnSpc>
                  <a:spcBef>
                    <a:spcPct val="25000"/>
                  </a:spcBef>
                  <a:buChar char="–"/>
                  <a:defRPr sz="2200">
                    <a:solidFill>
                      <a:schemeClr val="tx1"/>
                    </a:solidFill>
                    <a:latin typeface="Arial" charset="0"/>
                  </a:defRPr>
                </a:lvl4pPr>
                <a:lvl5pPr marL="2057400" indent="-228600" eaLnBrk="0" hangingPunct="0">
                  <a:lnSpc>
                    <a:spcPct val="85000"/>
                  </a:lnSpc>
                  <a:spcBef>
                    <a:spcPct val="25000"/>
                  </a:spcBef>
                  <a:buChar char="»"/>
                  <a:defRPr sz="2200">
                    <a:solidFill>
                      <a:schemeClr val="tx1"/>
                    </a:solidFill>
                    <a:latin typeface="Arial" charset="0"/>
                  </a:defRPr>
                </a:lvl5pPr>
                <a:lvl6pPr marL="2514600" indent="-228600" eaLnBrk="0" fontAlgn="base" hangingPunct="0">
                  <a:lnSpc>
                    <a:spcPct val="85000"/>
                  </a:lnSpc>
                  <a:spcBef>
                    <a:spcPct val="25000"/>
                  </a:spcBef>
                  <a:spcAft>
                    <a:spcPct val="0"/>
                  </a:spcAft>
                  <a:buChar char="»"/>
                  <a:defRPr sz="2200">
                    <a:solidFill>
                      <a:schemeClr val="tx1"/>
                    </a:solidFill>
                    <a:latin typeface="Arial" charset="0"/>
                  </a:defRPr>
                </a:lvl6pPr>
                <a:lvl7pPr marL="2971800" indent="-228600" eaLnBrk="0" fontAlgn="base" hangingPunct="0">
                  <a:lnSpc>
                    <a:spcPct val="85000"/>
                  </a:lnSpc>
                  <a:spcBef>
                    <a:spcPct val="25000"/>
                  </a:spcBef>
                  <a:spcAft>
                    <a:spcPct val="0"/>
                  </a:spcAft>
                  <a:buChar char="»"/>
                  <a:defRPr sz="2200">
                    <a:solidFill>
                      <a:schemeClr val="tx1"/>
                    </a:solidFill>
                    <a:latin typeface="Arial" charset="0"/>
                  </a:defRPr>
                </a:lvl7pPr>
                <a:lvl8pPr marL="3429000" indent="-228600" eaLnBrk="0" fontAlgn="base" hangingPunct="0">
                  <a:lnSpc>
                    <a:spcPct val="85000"/>
                  </a:lnSpc>
                  <a:spcBef>
                    <a:spcPct val="25000"/>
                  </a:spcBef>
                  <a:spcAft>
                    <a:spcPct val="0"/>
                  </a:spcAft>
                  <a:buChar char="»"/>
                  <a:defRPr sz="2200">
                    <a:solidFill>
                      <a:schemeClr val="tx1"/>
                    </a:solidFill>
                    <a:latin typeface="Arial" charset="0"/>
                  </a:defRPr>
                </a:lvl8pPr>
                <a:lvl9pPr marL="3886200" indent="-228600" eaLnBrk="0" fontAlgn="base" hangingPunct="0">
                  <a:lnSpc>
                    <a:spcPct val="85000"/>
                  </a:lnSpc>
                  <a:spcBef>
                    <a:spcPct val="25000"/>
                  </a:spcBef>
                  <a:spcAft>
                    <a:spcPct val="0"/>
                  </a:spcAft>
                  <a:buChar char="»"/>
                  <a:defRPr sz="2200">
                    <a:solidFill>
                      <a:schemeClr val="tx1"/>
                    </a:solidFill>
                    <a:latin typeface="Arial" charset="0"/>
                  </a:defRPr>
                </a:lvl9pPr>
              </a:lstStyle>
              <a:p>
                <a:pPr eaLnBrk="1" hangingPunct="1">
                  <a:lnSpc>
                    <a:spcPct val="100000"/>
                  </a:lnSpc>
                  <a:spcBef>
                    <a:spcPct val="0"/>
                  </a:spcBef>
                  <a:buClrTx/>
                  <a:buFontTx/>
                  <a:buNone/>
                </a:pPr>
                <a:endParaRPr lang="en-US" altLang="fi-FI" sz="3200">
                  <a:latin typeface="Calibri" pitchFamily="34" charset="0"/>
                </a:endParaRPr>
              </a:p>
            </p:txBody>
          </p:sp>
          <p:sp>
            <p:nvSpPr>
              <p:cNvPr id="29718" name="Rectangle 80"/>
              <p:cNvSpPr>
                <a:spLocks noChangeArrowheads="1"/>
              </p:cNvSpPr>
              <p:nvPr/>
            </p:nvSpPr>
            <p:spPr bwMode="auto">
              <a:xfrm>
                <a:off x="1885" y="3434"/>
                <a:ext cx="32" cy="154"/>
              </a:xfrm>
              <a:prstGeom prst="rect">
                <a:avLst/>
              </a:prstGeom>
              <a:solidFill>
                <a:srgbClr val="9999FF"/>
              </a:solidFill>
              <a:ln w="7938">
                <a:solidFill>
                  <a:srgbClr val="000000"/>
                </a:solidFill>
                <a:miter lim="800000"/>
                <a:headEnd/>
                <a:tailEnd/>
              </a:ln>
            </p:spPr>
            <p:txBody>
              <a:bodyPr/>
              <a:lstStyle>
                <a:lvl1pPr eaLnBrk="0" hangingPunct="0">
                  <a:lnSpc>
                    <a:spcPct val="85000"/>
                  </a:lnSpc>
                  <a:spcBef>
                    <a:spcPct val="35000"/>
                  </a:spcBef>
                  <a:buClr>
                    <a:schemeClr val="accent1"/>
                  </a:buClr>
                  <a:buChar char="•"/>
                  <a:defRPr sz="2600">
                    <a:solidFill>
                      <a:schemeClr val="tx1"/>
                    </a:solidFill>
                    <a:latin typeface="Arial" charset="0"/>
                  </a:defRPr>
                </a:lvl1pPr>
                <a:lvl2pPr marL="742950" indent="-285750" eaLnBrk="0" hangingPunct="0">
                  <a:lnSpc>
                    <a:spcPct val="85000"/>
                  </a:lnSpc>
                  <a:spcBef>
                    <a:spcPct val="25000"/>
                  </a:spcBef>
                  <a:buChar char="–"/>
                  <a:defRPr sz="2400">
                    <a:solidFill>
                      <a:schemeClr val="tx1"/>
                    </a:solidFill>
                    <a:latin typeface="Arial" charset="0"/>
                  </a:defRPr>
                </a:lvl2pPr>
                <a:lvl3pPr marL="1143000" indent="-228600" eaLnBrk="0" hangingPunct="0">
                  <a:lnSpc>
                    <a:spcPct val="85000"/>
                  </a:lnSpc>
                  <a:spcBef>
                    <a:spcPct val="25000"/>
                  </a:spcBef>
                  <a:buClr>
                    <a:schemeClr val="accent1"/>
                  </a:buClr>
                  <a:buChar char="•"/>
                  <a:defRPr sz="2200">
                    <a:solidFill>
                      <a:schemeClr val="tx1"/>
                    </a:solidFill>
                    <a:latin typeface="Arial" charset="0"/>
                  </a:defRPr>
                </a:lvl3pPr>
                <a:lvl4pPr marL="1600200" indent="-228600" eaLnBrk="0" hangingPunct="0">
                  <a:lnSpc>
                    <a:spcPct val="85000"/>
                  </a:lnSpc>
                  <a:spcBef>
                    <a:spcPct val="25000"/>
                  </a:spcBef>
                  <a:buChar char="–"/>
                  <a:defRPr sz="2200">
                    <a:solidFill>
                      <a:schemeClr val="tx1"/>
                    </a:solidFill>
                    <a:latin typeface="Arial" charset="0"/>
                  </a:defRPr>
                </a:lvl4pPr>
                <a:lvl5pPr marL="2057400" indent="-228600" eaLnBrk="0" hangingPunct="0">
                  <a:lnSpc>
                    <a:spcPct val="85000"/>
                  </a:lnSpc>
                  <a:spcBef>
                    <a:spcPct val="25000"/>
                  </a:spcBef>
                  <a:buChar char="»"/>
                  <a:defRPr sz="2200">
                    <a:solidFill>
                      <a:schemeClr val="tx1"/>
                    </a:solidFill>
                    <a:latin typeface="Arial" charset="0"/>
                  </a:defRPr>
                </a:lvl5pPr>
                <a:lvl6pPr marL="2514600" indent="-228600" eaLnBrk="0" fontAlgn="base" hangingPunct="0">
                  <a:lnSpc>
                    <a:spcPct val="85000"/>
                  </a:lnSpc>
                  <a:spcBef>
                    <a:spcPct val="25000"/>
                  </a:spcBef>
                  <a:spcAft>
                    <a:spcPct val="0"/>
                  </a:spcAft>
                  <a:buChar char="»"/>
                  <a:defRPr sz="2200">
                    <a:solidFill>
                      <a:schemeClr val="tx1"/>
                    </a:solidFill>
                    <a:latin typeface="Arial" charset="0"/>
                  </a:defRPr>
                </a:lvl6pPr>
                <a:lvl7pPr marL="2971800" indent="-228600" eaLnBrk="0" fontAlgn="base" hangingPunct="0">
                  <a:lnSpc>
                    <a:spcPct val="85000"/>
                  </a:lnSpc>
                  <a:spcBef>
                    <a:spcPct val="25000"/>
                  </a:spcBef>
                  <a:spcAft>
                    <a:spcPct val="0"/>
                  </a:spcAft>
                  <a:buChar char="»"/>
                  <a:defRPr sz="2200">
                    <a:solidFill>
                      <a:schemeClr val="tx1"/>
                    </a:solidFill>
                    <a:latin typeface="Arial" charset="0"/>
                  </a:defRPr>
                </a:lvl7pPr>
                <a:lvl8pPr marL="3429000" indent="-228600" eaLnBrk="0" fontAlgn="base" hangingPunct="0">
                  <a:lnSpc>
                    <a:spcPct val="85000"/>
                  </a:lnSpc>
                  <a:spcBef>
                    <a:spcPct val="25000"/>
                  </a:spcBef>
                  <a:spcAft>
                    <a:spcPct val="0"/>
                  </a:spcAft>
                  <a:buChar char="»"/>
                  <a:defRPr sz="2200">
                    <a:solidFill>
                      <a:schemeClr val="tx1"/>
                    </a:solidFill>
                    <a:latin typeface="Arial" charset="0"/>
                  </a:defRPr>
                </a:lvl8pPr>
                <a:lvl9pPr marL="3886200" indent="-228600" eaLnBrk="0" fontAlgn="base" hangingPunct="0">
                  <a:lnSpc>
                    <a:spcPct val="85000"/>
                  </a:lnSpc>
                  <a:spcBef>
                    <a:spcPct val="25000"/>
                  </a:spcBef>
                  <a:spcAft>
                    <a:spcPct val="0"/>
                  </a:spcAft>
                  <a:buChar char="»"/>
                  <a:defRPr sz="2200">
                    <a:solidFill>
                      <a:schemeClr val="tx1"/>
                    </a:solidFill>
                    <a:latin typeface="Arial" charset="0"/>
                  </a:defRPr>
                </a:lvl9pPr>
              </a:lstStyle>
              <a:p>
                <a:pPr eaLnBrk="1" hangingPunct="1">
                  <a:lnSpc>
                    <a:spcPct val="100000"/>
                  </a:lnSpc>
                  <a:spcBef>
                    <a:spcPct val="0"/>
                  </a:spcBef>
                  <a:buClrTx/>
                  <a:buFontTx/>
                  <a:buNone/>
                </a:pPr>
                <a:endParaRPr lang="en-US" altLang="fi-FI" sz="3200">
                  <a:latin typeface="Calibri" pitchFamily="34" charset="0"/>
                </a:endParaRPr>
              </a:p>
            </p:txBody>
          </p:sp>
          <p:sp>
            <p:nvSpPr>
              <p:cNvPr id="29719" name="Rectangle 81"/>
              <p:cNvSpPr>
                <a:spLocks noChangeArrowheads="1"/>
              </p:cNvSpPr>
              <p:nvPr/>
            </p:nvSpPr>
            <p:spPr bwMode="auto">
              <a:xfrm>
                <a:off x="2062" y="2827"/>
                <a:ext cx="32" cy="761"/>
              </a:xfrm>
              <a:prstGeom prst="rect">
                <a:avLst/>
              </a:prstGeom>
              <a:solidFill>
                <a:srgbClr val="9999FF"/>
              </a:solidFill>
              <a:ln w="7938">
                <a:solidFill>
                  <a:srgbClr val="000000"/>
                </a:solidFill>
                <a:miter lim="800000"/>
                <a:headEnd/>
                <a:tailEnd/>
              </a:ln>
            </p:spPr>
            <p:txBody>
              <a:bodyPr/>
              <a:lstStyle>
                <a:lvl1pPr eaLnBrk="0" hangingPunct="0">
                  <a:lnSpc>
                    <a:spcPct val="85000"/>
                  </a:lnSpc>
                  <a:spcBef>
                    <a:spcPct val="35000"/>
                  </a:spcBef>
                  <a:buClr>
                    <a:schemeClr val="accent1"/>
                  </a:buClr>
                  <a:buChar char="•"/>
                  <a:defRPr sz="2600">
                    <a:solidFill>
                      <a:schemeClr val="tx1"/>
                    </a:solidFill>
                    <a:latin typeface="Arial" charset="0"/>
                  </a:defRPr>
                </a:lvl1pPr>
                <a:lvl2pPr marL="742950" indent="-285750" eaLnBrk="0" hangingPunct="0">
                  <a:lnSpc>
                    <a:spcPct val="85000"/>
                  </a:lnSpc>
                  <a:spcBef>
                    <a:spcPct val="25000"/>
                  </a:spcBef>
                  <a:buChar char="–"/>
                  <a:defRPr sz="2400">
                    <a:solidFill>
                      <a:schemeClr val="tx1"/>
                    </a:solidFill>
                    <a:latin typeface="Arial" charset="0"/>
                  </a:defRPr>
                </a:lvl2pPr>
                <a:lvl3pPr marL="1143000" indent="-228600" eaLnBrk="0" hangingPunct="0">
                  <a:lnSpc>
                    <a:spcPct val="85000"/>
                  </a:lnSpc>
                  <a:spcBef>
                    <a:spcPct val="25000"/>
                  </a:spcBef>
                  <a:buClr>
                    <a:schemeClr val="accent1"/>
                  </a:buClr>
                  <a:buChar char="•"/>
                  <a:defRPr sz="2200">
                    <a:solidFill>
                      <a:schemeClr val="tx1"/>
                    </a:solidFill>
                    <a:latin typeface="Arial" charset="0"/>
                  </a:defRPr>
                </a:lvl3pPr>
                <a:lvl4pPr marL="1600200" indent="-228600" eaLnBrk="0" hangingPunct="0">
                  <a:lnSpc>
                    <a:spcPct val="85000"/>
                  </a:lnSpc>
                  <a:spcBef>
                    <a:spcPct val="25000"/>
                  </a:spcBef>
                  <a:buChar char="–"/>
                  <a:defRPr sz="2200">
                    <a:solidFill>
                      <a:schemeClr val="tx1"/>
                    </a:solidFill>
                    <a:latin typeface="Arial" charset="0"/>
                  </a:defRPr>
                </a:lvl4pPr>
                <a:lvl5pPr marL="2057400" indent="-228600" eaLnBrk="0" hangingPunct="0">
                  <a:lnSpc>
                    <a:spcPct val="85000"/>
                  </a:lnSpc>
                  <a:spcBef>
                    <a:spcPct val="25000"/>
                  </a:spcBef>
                  <a:buChar char="»"/>
                  <a:defRPr sz="2200">
                    <a:solidFill>
                      <a:schemeClr val="tx1"/>
                    </a:solidFill>
                    <a:latin typeface="Arial" charset="0"/>
                  </a:defRPr>
                </a:lvl5pPr>
                <a:lvl6pPr marL="2514600" indent="-228600" eaLnBrk="0" fontAlgn="base" hangingPunct="0">
                  <a:lnSpc>
                    <a:spcPct val="85000"/>
                  </a:lnSpc>
                  <a:spcBef>
                    <a:spcPct val="25000"/>
                  </a:spcBef>
                  <a:spcAft>
                    <a:spcPct val="0"/>
                  </a:spcAft>
                  <a:buChar char="»"/>
                  <a:defRPr sz="2200">
                    <a:solidFill>
                      <a:schemeClr val="tx1"/>
                    </a:solidFill>
                    <a:latin typeface="Arial" charset="0"/>
                  </a:defRPr>
                </a:lvl6pPr>
                <a:lvl7pPr marL="2971800" indent="-228600" eaLnBrk="0" fontAlgn="base" hangingPunct="0">
                  <a:lnSpc>
                    <a:spcPct val="85000"/>
                  </a:lnSpc>
                  <a:spcBef>
                    <a:spcPct val="25000"/>
                  </a:spcBef>
                  <a:spcAft>
                    <a:spcPct val="0"/>
                  </a:spcAft>
                  <a:buChar char="»"/>
                  <a:defRPr sz="2200">
                    <a:solidFill>
                      <a:schemeClr val="tx1"/>
                    </a:solidFill>
                    <a:latin typeface="Arial" charset="0"/>
                  </a:defRPr>
                </a:lvl7pPr>
                <a:lvl8pPr marL="3429000" indent="-228600" eaLnBrk="0" fontAlgn="base" hangingPunct="0">
                  <a:lnSpc>
                    <a:spcPct val="85000"/>
                  </a:lnSpc>
                  <a:spcBef>
                    <a:spcPct val="25000"/>
                  </a:spcBef>
                  <a:spcAft>
                    <a:spcPct val="0"/>
                  </a:spcAft>
                  <a:buChar char="»"/>
                  <a:defRPr sz="2200">
                    <a:solidFill>
                      <a:schemeClr val="tx1"/>
                    </a:solidFill>
                    <a:latin typeface="Arial" charset="0"/>
                  </a:defRPr>
                </a:lvl8pPr>
                <a:lvl9pPr marL="3886200" indent="-228600" eaLnBrk="0" fontAlgn="base" hangingPunct="0">
                  <a:lnSpc>
                    <a:spcPct val="85000"/>
                  </a:lnSpc>
                  <a:spcBef>
                    <a:spcPct val="25000"/>
                  </a:spcBef>
                  <a:spcAft>
                    <a:spcPct val="0"/>
                  </a:spcAft>
                  <a:buChar char="»"/>
                  <a:defRPr sz="2200">
                    <a:solidFill>
                      <a:schemeClr val="tx1"/>
                    </a:solidFill>
                    <a:latin typeface="Arial" charset="0"/>
                  </a:defRPr>
                </a:lvl9pPr>
              </a:lstStyle>
              <a:p>
                <a:pPr eaLnBrk="1" hangingPunct="1">
                  <a:lnSpc>
                    <a:spcPct val="100000"/>
                  </a:lnSpc>
                  <a:spcBef>
                    <a:spcPct val="0"/>
                  </a:spcBef>
                  <a:buClrTx/>
                  <a:buFontTx/>
                  <a:buNone/>
                </a:pPr>
                <a:endParaRPr lang="en-US" altLang="fi-FI" sz="3200">
                  <a:latin typeface="Calibri" pitchFamily="34" charset="0"/>
                </a:endParaRPr>
              </a:p>
            </p:txBody>
          </p:sp>
          <p:sp>
            <p:nvSpPr>
              <p:cNvPr id="29720" name="Rectangle 82"/>
              <p:cNvSpPr>
                <a:spLocks noChangeArrowheads="1"/>
              </p:cNvSpPr>
              <p:nvPr/>
            </p:nvSpPr>
            <p:spPr bwMode="auto">
              <a:xfrm>
                <a:off x="2234" y="3005"/>
                <a:ext cx="32" cy="583"/>
              </a:xfrm>
              <a:prstGeom prst="rect">
                <a:avLst/>
              </a:prstGeom>
              <a:solidFill>
                <a:srgbClr val="9999FF"/>
              </a:solidFill>
              <a:ln w="7938">
                <a:solidFill>
                  <a:srgbClr val="000000"/>
                </a:solidFill>
                <a:miter lim="800000"/>
                <a:headEnd/>
                <a:tailEnd/>
              </a:ln>
            </p:spPr>
            <p:txBody>
              <a:bodyPr/>
              <a:lstStyle>
                <a:lvl1pPr eaLnBrk="0" hangingPunct="0">
                  <a:lnSpc>
                    <a:spcPct val="85000"/>
                  </a:lnSpc>
                  <a:spcBef>
                    <a:spcPct val="35000"/>
                  </a:spcBef>
                  <a:buClr>
                    <a:schemeClr val="accent1"/>
                  </a:buClr>
                  <a:buChar char="•"/>
                  <a:defRPr sz="2600">
                    <a:solidFill>
                      <a:schemeClr val="tx1"/>
                    </a:solidFill>
                    <a:latin typeface="Arial" charset="0"/>
                  </a:defRPr>
                </a:lvl1pPr>
                <a:lvl2pPr marL="742950" indent="-285750" eaLnBrk="0" hangingPunct="0">
                  <a:lnSpc>
                    <a:spcPct val="85000"/>
                  </a:lnSpc>
                  <a:spcBef>
                    <a:spcPct val="25000"/>
                  </a:spcBef>
                  <a:buChar char="–"/>
                  <a:defRPr sz="2400">
                    <a:solidFill>
                      <a:schemeClr val="tx1"/>
                    </a:solidFill>
                    <a:latin typeface="Arial" charset="0"/>
                  </a:defRPr>
                </a:lvl2pPr>
                <a:lvl3pPr marL="1143000" indent="-228600" eaLnBrk="0" hangingPunct="0">
                  <a:lnSpc>
                    <a:spcPct val="85000"/>
                  </a:lnSpc>
                  <a:spcBef>
                    <a:spcPct val="25000"/>
                  </a:spcBef>
                  <a:buClr>
                    <a:schemeClr val="accent1"/>
                  </a:buClr>
                  <a:buChar char="•"/>
                  <a:defRPr sz="2200">
                    <a:solidFill>
                      <a:schemeClr val="tx1"/>
                    </a:solidFill>
                    <a:latin typeface="Arial" charset="0"/>
                  </a:defRPr>
                </a:lvl3pPr>
                <a:lvl4pPr marL="1600200" indent="-228600" eaLnBrk="0" hangingPunct="0">
                  <a:lnSpc>
                    <a:spcPct val="85000"/>
                  </a:lnSpc>
                  <a:spcBef>
                    <a:spcPct val="25000"/>
                  </a:spcBef>
                  <a:buChar char="–"/>
                  <a:defRPr sz="2200">
                    <a:solidFill>
                      <a:schemeClr val="tx1"/>
                    </a:solidFill>
                    <a:latin typeface="Arial" charset="0"/>
                  </a:defRPr>
                </a:lvl4pPr>
                <a:lvl5pPr marL="2057400" indent="-228600" eaLnBrk="0" hangingPunct="0">
                  <a:lnSpc>
                    <a:spcPct val="85000"/>
                  </a:lnSpc>
                  <a:spcBef>
                    <a:spcPct val="25000"/>
                  </a:spcBef>
                  <a:buChar char="»"/>
                  <a:defRPr sz="2200">
                    <a:solidFill>
                      <a:schemeClr val="tx1"/>
                    </a:solidFill>
                    <a:latin typeface="Arial" charset="0"/>
                  </a:defRPr>
                </a:lvl5pPr>
                <a:lvl6pPr marL="2514600" indent="-228600" eaLnBrk="0" fontAlgn="base" hangingPunct="0">
                  <a:lnSpc>
                    <a:spcPct val="85000"/>
                  </a:lnSpc>
                  <a:spcBef>
                    <a:spcPct val="25000"/>
                  </a:spcBef>
                  <a:spcAft>
                    <a:spcPct val="0"/>
                  </a:spcAft>
                  <a:buChar char="»"/>
                  <a:defRPr sz="2200">
                    <a:solidFill>
                      <a:schemeClr val="tx1"/>
                    </a:solidFill>
                    <a:latin typeface="Arial" charset="0"/>
                  </a:defRPr>
                </a:lvl6pPr>
                <a:lvl7pPr marL="2971800" indent="-228600" eaLnBrk="0" fontAlgn="base" hangingPunct="0">
                  <a:lnSpc>
                    <a:spcPct val="85000"/>
                  </a:lnSpc>
                  <a:spcBef>
                    <a:spcPct val="25000"/>
                  </a:spcBef>
                  <a:spcAft>
                    <a:spcPct val="0"/>
                  </a:spcAft>
                  <a:buChar char="»"/>
                  <a:defRPr sz="2200">
                    <a:solidFill>
                      <a:schemeClr val="tx1"/>
                    </a:solidFill>
                    <a:latin typeface="Arial" charset="0"/>
                  </a:defRPr>
                </a:lvl7pPr>
                <a:lvl8pPr marL="3429000" indent="-228600" eaLnBrk="0" fontAlgn="base" hangingPunct="0">
                  <a:lnSpc>
                    <a:spcPct val="85000"/>
                  </a:lnSpc>
                  <a:spcBef>
                    <a:spcPct val="25000"/>
                  </a:spcBef>
                  <a:spcAft>
                    <a:spcPct val="0"/>
                  </a:spcAft>
                  <a:buChar char="»"/>
                  <a:defRPr sz="2200">
                    <a:solidFill>
                      <a:schemeClr val="tx1"/>
                    </a:solidFill>
                    <a:latin typeface="Arial" charset="0"/>
                  </a:defRPr>
                </a:lvl8pPr>
                <a:lvl9pPr marL="3886200" indent="-228600" eaLnBrk="0" fontAlgn="base" hangingPunct="0">
                  <a:lnSpc>
                    <a:spcPct val="85000"/>
                  </a:lnSpc>
                  <a:spcBef>
                    <a:spcPct val="25000"/>
                  </a:spcBef>
                  <a:spcAft>
                    <a:spcPct val="0"/>
                  </a:spcAft>
                  <a:buChar char="»"/>
                  <a:defRPr sz="2200">
                    <a:solidFill>
                      <a:schemeClr val="tx1"/>
                    </a:solidFill>
                    <a:latin typeface="Arial" charset="0"/>
                  </a:defRPr>
                </a:lvl9pPr>
              </a:lstStyle>
              <a:p>
                <a:pPr eaLnBrk="1" hangingPunct="1">
                  <a:lnSpc>
                    <a:spcPct val="100000"/>
                  </a:lnSpc>
                  <a:spcBef>
                    <a:spcPct val="0"/>
                  </a:spcBef>
                  <a:buClrTx/>
                  <a:buFontTx/>
                  <a:buNone/>
                </a:pPr>
                <a:endParaRPr lang="en-US" altLang="fi-FI" sz="3200">
                  <a:latin typeface="Calibri" pitchFamily="34" charset="0"/>
                </a:endParaRPr>
              </a:p>
            </p:txBody>
          </p:sp>
          <p:sp>
            <p:nvSpPr>
              <p:cNvPr id="29721" name="Rectangle 83"/>
              <p:cNvSpPr>
                <a:spLocks noChangeArrowheads="1"/>
              </p:cNvSpPr>
              <p:nvPr/>
            </p:nvSpPr>
            <p:spPr bwMode="auto">
              <a:xfrm>
                <a:off x="2410" y="2817"/>
                <a:ext cx="33" cy="771"/>
              </a:xfrm>
              <a:prstGeom prst="rect">
                <a:avLst/>
              </a:prstGeom>
              <a:solidFill>
                <a:srgbClr val="9999FF"/>
              </a:solidFill>
              <a:ln w="7938">
                <a:solidFill>
                  <a:srgbClr val="000000"/>
                </a:solidFill>
                <a:miter lim="800000"/>
                <a:headEnd/>
                <a:tailEnd/>
              </a:ln>
            </p:spPr>
            <p:txBody>
              <a:bodyPr/>
              <a:lstStyle>
                <a:lvl1pPr eaLnBrk="0" hangingPunct="0">
                  <a:lnSpc>
                    <a:spcPct val="85000"/>
                  </a:lnSpc>
                  <a:spcBef>
                    <a:spcPct val="35000"/>
                  </a:spcBef>
                  <a:buClr>
                    <a:schemeClr val="accent1"/>
                  </a:buClr>
                  <a:buChar char="•"/>
                  <a:defRPr sz="2600">
                    <a:solidFill>
                      <a:schemeClr val="tx1"/>
                    </a:solidFill>
                    <a:latin typeface="Arial" charset="0"/>
                  </a:defRPr>
                </a:lvl1pPr>
                <a:lvl2pPr marL="742950" indent="-285750" eaLnBrk="0" hangingPunct="0">
                  <a:lnSpc>
                    <a:spcPct val="85000"/>
                  </a:lnSpc>
                  <a:spcBef>
                    <a:spcPct val="25000"/>
                  </a:spcBef>
                  <a:buChar char="–"/>
                  <a:defRPr sz="2400">
                    <a:solidFill>
                      <a:schemeClr val="tx1"/>
                    </a:solidFill>
                    <a:latin typeface="Arial" charset="0"/>
                  </a:defRPr>
                </a:lvl2pPr>
                <a:lvl3pPr marL="1143000" indent="-228600" eaLnBrk="0" hangingPunct="0">
                  <a:lnSpc>
                    <a:spcPct val="85000"/>
                  </a:lnSpc>
                  <a:spcBef>
                    <a:spcPct val="25000"/>
                  </a:spcBef>
                  <a:buClr>
                    <a:schemeClr val="accent1"/>
                  </a:buClr>
                  <a:buChar char="•"/>
                  <a:defRPr sz="2200">
                    <a:solidFill>
                      <a:schemeClr val="tx1"/>
                    </a:solidFill>
                    <a:latin typeface="Arial" charset="0"/>
                  </a:defRPr>
                </a:lvl3pPr>
                <a:lvl4pPr marL="1600200" indent="-228600" eaLnBrk="0" hangingPunct="0">
                  <a:lnSpc>
                    <a:spcPct val="85000"/>
                  </a:lnSpc>
                  <a:spcBef>
                    <a:spcPct val="25000"/>
                  </a:spcBef>
                  <a:buChar char="–"/>
                  <a:defRPr sz="2200">
                    <a:solidFill>
                      <a:schemeClr val="tx1"/>
                    </a:solidFill>
                    <a:latin typeface="Arial" charset="0"/>
                  </a:defRPr>
                </a:lvl4pPr>
                <a:lvl5pPr marL="2057400" indent="-228600" eaLnBrk="0" hangingPunct="0">
                  <a:lnSpc>
                    <a:spcPct val="85000"/>
                  </a:lnSpc>
                  <a:spcBef>
                    <a:spcPct val="25000"/>
                  </a:spcBef>
                  <a:buChar char="»"/>
                  <a:defRPr sz="2200">
                    <a:solidFill>
                      <a:schemeClr val="tx1"/>
                    </a:solidFill>
                    <a:latin typeface="Arial" charset="0"/>
                  </a:defRPr>
                </a:lvl5pPr>
                <a:lvl6pPr marL="2514600" indent="-228600" eaLnBrk="0" fontAlgn="base" hangingPunct="0">
                  <a:lnSpc>
                    <a:spcPct val="85000"/>
                  </a:lnSpc>
                  <a:spcBef>
                    <a:spcPct val="25000"/>
                  </a:spcBef>
                  <a:spcAft>
                    <a:spcPct val="0"/>
                  </a:spcAft>
                  <a:buChar char="»"/>
                  <a:defRPr sz="2200">
                    <a:solidFill>
                      <a:schemeClr val="tx1"/>
                    </a:solidFill>
                    <a:latin typeface="Arial" charset="0"/>
                  </a:defRPr>
                </a:lvl6pPr>
                <a:lvl7pPr marL="2971800" indent="-228600" eaLnBrk="0" fontAlgn="base" hangingPunct="0">
                  <a:lnSpc>
                    <a:spcPct val="85000"/>
                  </a:lnSpc>
                  <a:spcBef>
                    <a:spcPct val="25000"/>
                  </a:spcBef>
                  <a:spcAft>
                    <a:spcPct val="0"/>
                  </a:spcAft>
                  <a:buChar char="»"/>
                  <a:defRPr sz="2200">
                    <a:solidFill>
                      <a:schemeClr val="tx1"/>
                    </a:solidFill>
                    <a:latin typeface="Arial" charset="0"/>
                  </a:defRPr>
                </a:lvl7pPr>
                <a:lvl8pPr marL="3429000" indent="-228600" eaLnBrk="0" fontAlgn="base" hangingPunct="0">
                  <a:lnSpc>
                    <a:spcPct val="85000"/>
                  </a:lnSpc>
                  <a:spcBef>
                    <a:spcPct val="25000"/>
                  </a:spcBef>
                  <a:spcAft>
                    <a:spcPct val="0"/>
                  </a:spcAft>
                  <a:buChar char="»"/>
                  <a:defRPr sz="2200">
                    <a:solidFill>
                      <a:schemeClr val="tx1"/>
                    </a:solidFill>
                    <a:latin typeface="Arial" charset="0"/>
                  </a:defRPr>
                </a:lvl8pPr>
                <a:lvl9pPr marL="3886200" indent="-228600" eaLnBrk="0" fontAlgn="base" hangingPunct="0">
                  <a:lnSpc>
                    <a:spcPct val="85000"/>
                  </a:lnSpc>
                  <a:spcBef>
                    <a:spcPct val="25000"/>
                  </a:spcBef>
                  <a:spcAft>
                    <a:spcPct val="0"/>
                  </a:spcAft>
                  <a:buChar char="»"/>
                  <a:defRPr sz="2200">
                    <a:solidFill>
                      <a:schemeClr val="tx1"/>
                    </a:solidFill>
                    <a:latin typeface="Arial" charset="0"/>
                  </a:defRPr>
                </a:lvl9pPr>
              </a:lstStyle>
              <a:p>
                <a:pPr eaLnBrk="1" hangingPunct="1">
                  <a:lnSpc>
                    <a:spcPct val="100000"/>
                  </a:lnSpc>
                  <a:spcBef>
                    <a:spcPct val="0"/>
                  </a:spcBef>
                  <a:buClrTx/>
                  <a:buFontTx/>
                  <a:buNone/>
                </a:pPr>
                <a:endParaRPr lang="en-US" altLang="fi-FI" sz="3200">
                  <a:latin typeface="Calibri" pitchFamily="34" charset="0"/>
                </a:endParaRPr>
              </a:p>
            </p:txBody>
          </p:sp>
          <p:sp>
            <p:nvSpPr>
              <p:cNvPr id="29722" name="Rectangle 84"/>
              <p:cNvSpPr>
                <a:spLocks noChangeArrowheads="1"/>
              </p:cNvSpPr>
              <p:nvPr/>
            </p:nvSpPr>
            <p:spPr bwMode="auto">
              <a:xfrm>
                <a:off x="2582" y="3237"/>
                <a:ext cx="32" cy="351"/>
              </a:xfrm>
              <a:prstGeom prst="rect">
                <a:avLst/>
              </a:prstGeom>
              <a:solidFill>
                <a:srgbClr val="9999FF"/>
              </a:solidFill>
              <a:ln w="7938">
                <a:solidFill>
                  <a:srgbClr val="000000"/>
                </a:solidFill>
                <a:miter lim="800000"/>
                <a:headEnd/>
                <a:tailEnd/>
              </a:ln>
            </p:spPr>
            <p:txBody>
              <a:bodyPr/>
              <a:lstStyle>
                <a:lvl1pPr eaLnBrk="0" hangingPunct="0">
                  <a:lnSpc>
                    <a:spcPct val="85000"/>
                  </a:lnSpc>
                  <a:spcBef>
                    <a:spcPct val="35000"/>
                  </a:spcBef>
                  <a:buClr>
                    <a:schemeClr val="accent1"/>
                  </a:buClr>
                  <a:buChar char="•"/>
                  <a:defRPr sz="2600">
                    <a:solidFill>
                      <a:schemeClr val="tx1"/>
                    </a:solidFill>
                    <a:latin typeface="Arial" charset="0"/>
                  </a:defRPr>
                </a:lvl1pPr>
                <a:lvl2pPr marL="742950" indent="-285750" eaLnBrk="0" hangingPunct="0">
                  <a:lnSpc>
                    <a:spcPct val="85000"/>
                  </a:lnSpc>
                  <a:spcBef>
                    <a:spcPct val="25000"/>
                  </a:spcBef>
                  <a:buChar char="–"/>
                  <a:defRPr sz="2400">
                    <a:solidFill>
                      <a:schemeClr val="tx1"/>
                    </a:solidFill>
                    <a:latin typeface="Arial" charset="0"/>
                  </a:defRPr>
                </a:lvl2pPr>
                <a:lvl3pPr marL="1143000" indent="-228600" eaLnBrk="0" hangingPunct="0">
                  <a:lnSpc>
                    <a:spcPct val="85000"/>
                  </a:lnSpc>
                  <a:spcBef>
                    <a:spcPct val="25000"/>
                  </a:spcBef>
                  <a:buClr>
                    <a:schemeClr val="accent1"/>
                  </a:buClr>
                  <a:buChar char="•"/>
                  <a:defRPr sz="2200">
                    <a:solidFill>
                      <a:schemeClr val="tx1"/>
                    </a:solidFill>
                    <a:latin typeface="Arial" charset="0"/>
                  </a:defRPr>
                </a:lvl3pPr>
                <a:lvl4pPr marL="1600200" indent="-228600" eaLnBrk="0" hangingPunct="0">
                  <a:lnSpc>
                    <a:spcPct val="85000"/>
                  </a:lnSpc>
                  <a:spcBef>
                    <a:spcPct val="25000"/>
                  </a:spcBef>
                  <a:buChar char="–"/>
                  <a:defRPr sz="2200">
                    <a:solidFill>
                      <a:schemeClr val="tx1"/>
                    </a:solidFill>
                    <a:latin typeface="Arial" charset="0"/>
                  </a:defRPr>
                </a:lvl4pPr>
                <a:lvl5pPr marL="2057400" indent="-228600" eaLnBrk="0" hangingPunct="0">
                  <a:lnSpc>
                    <a:spcPct val="85000"/>
                  </a:lnSpc>
                  <a:spcBef>
                    <a:spcPct val="25000"/>
                  </a:spcBef>
                  <a:buChar char="»"/>
                  <a:defRPr sz="2200">
                    <a:solidFill>
                      <a:schemeClr val="tx1"/>
                    </a:solidFill>
                    <a:latin typeface="Arial" charset="0"/>
                  </a:defRPr>
                </a:lvl5pPr>
                <a:lvl6pPr marL="2514600" indent="-228600" eaLnBrk="0" fontAlgn="base" hangingPunct="0">
                  <a:lnSpc>
                    <a:spcPct val="85000"/>
                  </a:lnSpc>
                  <a:spcBef>
                    <a:spcPct val="25000"/>
                  </a:spcBef>
                  <a:spcAft>
                    <a:spcPct val="0"/>
                  </a:spcAft>
                  <a:buChar char="»"/>
                  <a:defRPr sz="2200">
                    <a:solidFill>
                      <a:schemeClr val="tx1"/>
                    </a:solidFill>
                    <a:latin typeface="Arial" charset="0"/>
                  </a:defRPr>
                </a:lvl6pPr>
                <a:lvl7pPr marL="2971800" indent="-228600" eaLnBrk="0" fontAlgn="base" hangingPunct="0">
                  <a:lnSpc>
                    <a:spcPct val="85000"/>
                  </a:lnSpc>
                  <a:spcBef>
                    <a:spcPct val="25000"/>
                  </a:spcBef>
                  <a:spcAft>
                    <a:spcPct val="0"/>
                  </a:spcAft>
                  <a:buChar char="»"/>
                  <a:defRPr sz="2200">
                    <a:solidFill>
                      <a:schemeClr val="tx1"/>
                    </a:solidFill>
                    <a:latin typeface="Arial" charset="0"/>
                  </a:defRPr>
                </a:lvl7pPr>
                <a:lvl8pPr marL="3429000" indent="-228600" eaLnBrk="0" fontAlgn="base" hangingPunct="0">
                  <a:lnSpc>
                    <a:spcPct val="85000"/>
                  </a:lnSpc>
                  <a:spcBef>
                    <a:spcPct val="25000"/>
                  </a:spcBef>
                  <a:spcAft>
                    <a:spcPct val="0"/>
                  </a:spcAft>
                  <a:buChar char="»"/>
                  <a:defRPr sz="2200">
                    <a:solidFill>
                      <a:schemeClr val="tx1"/>
                    </a:solidFill>
                    <a:latin typeface="Arial" charset="0"/>
                  </a:defRPr>
                </a:lvl8pPr>
                <a:lvl9pPr marL="3886200" indent="-228600" eaLnBrk="0" fontAlgn="base" hangingPunct="0">
                  <a:lnSpc>
                    <a:spcPct val="85000"/>
                  </a:lnSpc>
                  <a:spcBef>
                    <a:spcPct val="25000"/>
                  </a:spcBef>
                  <a:spcAft>
                    <a:spcPct val="0"/>
                  </a:spcAft>
                  <a:buChar char="»"/>
                  <a:defRPr sz="2200">
                    <a:solidFill>
                      <a:schemeClr val="tx1"/>
                    </a:solidFill>
                    <a:latin typeface="Arial" charset="0"/>
                  </a:defRPr>
                </a:lvl9pPr>
              </a:lstStyle>
              <a:p>
                <a:pPr eaLnBrk="1" hangingPunct="1">
                  <a:lnSpc>
                    <a:spcPct val="100000"/>
                  </a:lnSpc>
                  <a:spcBef>
                    <a:spcPct val="0"/>
                  </a:spcBef>
                  <a:buClrTx/>
                  <a:buFontTx/>
                  <a:buNone/>
                </a:pPr>
                <a:endParaRPr lang="en-US" altLang="fi-FI" sz="3200">
                  <a:latin typeface="Calibri" pitchFamily="34" charset="0"/>
                </a:endParaRPr>
              </a:p>
            </p:txBody>
          </p:sp>
          <p:sp>
            <p:nvSpPr>
              <p:cNvPr id="29723" name="Rectangle 85"/>
              <p:cNvSpPr>
                <a:spLocks noChangeArrowheads="1"/>
              </p:cNvSpPr>
              <p:nvPr/>
            </p:nvSpPr>
            <p:spPr bwMode="auto">
              <a:xfrm>
                <a:off x="2759" y="2881"/>
                <a:ext cx="32" cy="707"/>
              </a:xfrm>
              <a:prstGeom prst="rect">
                <a:avLst/>
              </a:prstGeom>
              <a:solidFill>
                <a:srgbClr val="9999FF"/>
              </a:solidFill>
              <a:ln w="7938">
                <a:solidFill>
                  <a:srgbClr val="000000"/>
                </a:solidFill>
                <a:miter lim="800000"/>
                <a:headEnd/>
                <a:tailEnd/>
              </a:ln>
            </p:spPr>
            <p:txBody>
              <a:bodyPr/>
              <a:lstStyle>
                <a:lvl1pPr eaLnBrk="0" hangingPunct="0">
                  <a:lnSpc>
                    <a:spcPct val="85000"/>
                  </a:lnSpc>
                  <a:spcBef>
                    <a:spcPct val="35000"/>
                  </a:spcBef>
                  <a:buClr>
                    <a:schemeClr val="accent1"/>
                  </a:buClr>
                  <a:buChar char="•"/>
                  <a:defRPr sz="2600">
                    <a:solidFill>
                      <a:schemeClr val="tx1"/>
                    </a:solidFill>
                    <a:latin typeface="Arial" charset="0"/>
                  </a:defRPr>
                </a:lvl1pPr>
                <a:lvl2pPr marL="742950" indent="-285750" eaLnBrk="0" hangingPunct="0">
                  <a:lnSpc>
                    <a:spcPct val="85000"/>
                  </a:lnSpc>
                  <a:spcBef>
                    <a:spcPct val="25000"/>
                  </a:spcBef>
                  <a:buChar char="–"/>
                  <a:defRPr sz="2400">
                    <a:solidFill>
                      <a:schemeClr val="tx1"/>
                    </a:solidFill>
                    <a:latin typeface="Arial" charset="0"/>
                  </a:defRPr>
                </a:lvl2pPr>
                <a:lvl3pPr marL="1143000" indent="-228600" eaLnBrk="0" hangingPunct="0">
                  <a:lnSpc>
                    <a:spcPct val="85000"/>
                  </a:lnSpc>
                  <a:spcBef>
                    <a:spcPct val="25000"/>
                  </a:spcBef>
                  <a:buClr>
                    <a:schemeClr val="accent1"/>
                  </a:buClr>
                  <a:buChar char="•"/>
                  <a:defRPr sz="2200">
                    <a:solidFill>
                      <a:schemeClr val="tx1"/>
                    </a:solidFill>
                    <a:latin typeface="Arial" charset="0"/>
                  </a:defRPr>
                </a:lvl3pPr>
                <a:lvl4pPr marL="1600200" indent="-228600" eaLnBrk="0" hangingPunct="0">
                  <a:lnSpc>
                    <a:spcPct val="85000"/>
                  </a:lnSpc>
                  <a:spcBef>
                    <a:spcPct val="25000"/>
                  </a:spcBef>
                  <a:buChar char="–"/>
                  <a:defRPr sz="2200">
                    <a:solidFill>
                      <a:schemeClr val="tx1"/>
                    </a:solidFill>
                    <a:latin typeface="Arial" charset="0"/>
                  </a:defRPr>
                </a:lvl4pPr>
                <a:lvl5pPr marL="2057400" indent="-228600" eaLnBrk="0" hangingPunct="0">
                  <a:lnSpc>
                    <a:spcPct val="85000"/>
                  </a:lnSpc>
                  <a:spcBef>
                    <a:spcPct val="25000"/>
                  </a:spcBef>
                  <a:buChar char="»"/>
                  <a:defRPr sz="2200">
                    <a:solidFill>
                      <a:schemeClr val="tx1"/>
                    </a:solidFill>
                    <a:latin typeface="Arial" charset="0"/>
                  </a:defRPr>
                </a:lvl5pPr>
                <a:lvl6pPr marL="2514600" indent="-228600" eaLnBrk="0" fontAlgn="base" hangingPunct="0">
                  <a:lnSpc>
                    <a:spcPct val="85000"/>
                  </a:lnSpc>
                  <a:spcBef>
                    <a:spcPct val="25000"/>
                  </a:spcBef>
                  <a:spcAft>
                    <a:spcPct val="0"/>
                  </a:spcAft>
                  <a:buChar char="»"/>
                  <a:defRPr sz="2200">
                    <a:solidFill>
                      <a:schemeClr val="tx1"/>
                    </a:solidFill>
                    <a:latin typeface="Arial" charset="0"/>
                  </a:defRPr>
                </a:lvl6pPr>
                <a:lvl7pPr marL="2971800" indent="-228600" eaLnBrk="0" fontAlgn="base" hangingPunct="0">
                  <a:lnSpc>
                    <a:spcPct val="85000"/>
                  </a:lnSpc>
                  <a:spcBef>
                    <a:spcPct val="25000"/>
                  </a:spcBef>
                  <a:spcAft>
                    <a:spcPct val="0"/>
                  </a:spcAft>
                  <a:buChar char="»"/>
                  <a:defRPr sz="2200">
                    <a:solidFill>
                      <a:schemeClr val="tx1"/>
                    </a:solidFill>
                    <a:latin typeface="Arial" charset="0"/>
                  </a:defRPr>
                </a:lvl7pPr>
                <a:lvl8pPr marL="3429000" indent="-228600" eaLnBrk="0" fontAlgn="base" hangingPunct="0">
                  <a:lnSpc>
                    <a:spcPct val="85000"/>
                  </a:lnSpc>
                  <a:spcBef>
                    <a:spcPct val="25000"/>
                  </a:spcBef>
                  <a:spcAft>
                    <a:spcPct val="0"/>
                  </a:spcAft>
                  <a:buChar char="»"/>
                  <a:defRPr sz="2200">
                    <a:solidFill>
                      <a:schemeClr val="tx1"/>
                    </a:solidFill>
                    <a:latin typeface="Arial" charset="0"/>
                  </a:defRPr>
                </a:lvl8pPr>
                <a:lvl9pPr marL="3886200" indent="-228600" eaLnBrk="0" fontAlgn="base" hangingPunct="0">
                  <a:lnSpc>
                    <a:spcPct val="85000"/>
                  </a:lnSpc>
                  <a:spcBef>
                    <a:spcPct val="25000"/>
                  </a:spcBef>
                  <a:spcAft>
                    <a:spcPct val="0"/>
                  </a:spcAft>
                  <a:buChar char="»"/>
                  <a:defRPr sz="2200">
                    <a:solidFill>
                      <a:schemeClr val="tx1"/>
                    </a:solidFill>
                    <a:latin typeface="Arial" charset="0"/>
                  </a:defRPr>
                </a:lvl9pPr>
              </a:lstStyle>
              <a:p>
                <a:pPr eaLnBrk="1" hangingPunct="1">
                  <a:lnSpc>
                    <a:spcPct val="100000"/>
                  </a:lnSpc>
                  <a:spcBef>
                    <a:spcPct val="0"/>
                  </a:spcBef>
                  <a:buClrTx/>
                  <a:buFontTx/>
                  <a:buNone/>
                </a:pPr>
                <a:endParaRPr lang="en-US" altLang="fi-FI" sz="3200">
                  <a:latin typeface="Calibri" pitchFamily="34" charset="0"/>
                </a:endParaRPr>
              </a:p>
            </p:txBody>
          </p:sp>
          <p:sp>
            <p:nvSpPr>
              <p:cNvPr id="29724" name="Rectangle 86"/>
              <p:cNvSpPr>
                <a:spLocks noChangeArrowheads="1"/>
              </p:cNvSpPr>
              <p:nvPr/>
            </p:nvSpPr>
            <p:spPr bwMode="auto">
              <a:xfrm>
                <a:off x="3107" y="3380"/>
                <a:ext cx="33" cy="208"/>
              </a:xfrm>
              <a:prstGeom prst="rect">
                <a:avLst/>
              </a:prstGeom>
              <a:solidFill>
                <a:srgbClr val="9999FF"/>
              </a:solidFill>
              <a:ln w="7938">
                <a:solidFill>
                  <a:srgbClr val="000000"/>
                </a:solidFill>
                <a:miter lim="800000"/>
                <a:headEnd/>
                <a:tailEnd/>
              </a:ln>
            </p:spPr>
            <p:txBody>
              <a:bodyPr/>
              <a:lstStyle>
                <a:lvl1pPr eaLnBrk="0" hangingPunct="0">
                  <a:lnSpc>
                    <a:spcPct val="85000"/>
                  </a:lnSpc>
                  <a:spcBef>
                    <a:spcPct val="35000"/>
                  </a:spcBef>
                  <a:buClr>
                    <a:schemeClr val="accent1"/>
                  </a:buClr>
                  <a:buChar char="•"/>
                  <a:defRPr sz="2600">
                    <a:solidFill>
                      <a:schemeClr val="tx1"/>
                    </a:solidFill>
                    <a:latin typeface="Arial" charset="0"/>
                  </a:defRPr>
                </a:lvl1pPr>
                <a:lvl2pPr marL="742950" indent="-285750" eaLnBrk="0" hangingPunct="0">
                  <a:lnSpc>
                    <a:spcPct val="85000"/>
                  </a:lnSpc>
                  <a:spcBef>
                    <a:spcPct val="25000"/>
                  </a:spcBef>
                  <a:buChar char="–"/>
                  <a:defRPr sz="2400">
                    <a:solidFill>
                      <a:schemeClr val="tx1"/>
                    </a:solidFill>
                    <a:latin typeface="Arial" charset="0"/>
                  </a:defRPr>
                </a:lvl2pPr>
                <a:lvl3pPr marL="1143000" indent="-228600" eaLnBrk="0" hangingPunct="0">
                  <a:lnSpc>
                    <a:spcPct val="85000"/>
                  </a:lnSpc>
                  <a:spcBef>
                    <a:spcPct val="25000"/>
                  </a:spcBef>
                  <a:buClr>
                    <a:schemeClr val="accent1"/>
                  </a:buClr>
                  <a:buChar char="•"/>
                  <a:defRPr sz="2200">
                    <a:solidFill>
                      <a:schemeClr val="tx1"/>
                    </a:solidFill>
                    <a:latin typeface="Arial" charset="0"/>
                  </a:defRPr>
                </a:lvl3pPr>
                <a:lvl4pPr marL="1600200" indent="-228600" eaLnBrk="0" hangingPunct="0">
                  <a:lnSpc>
                    <a:spcPct val="85000"/>
                  </a:lnSpc>
                  <a:spcBef>
                    <a:spcPct val="25000"/>
                  </a:spcBef>
                  <a:buChar char="–"/>
                  <a:defRPr sz="2200">
                    <a:solidFill>
                      <a:schemeClr val="tx1"/>
                    </a:solidFill>
                    <a:latin typeface="Arial" charset="0"/>
                  </a:defRPr>
                </a:lvl4pPr>
                <a:lvl5pPr marL="2057400" indent="-228600" eaLnBrk="0" hangingPunct="0">
                  <a:lnSpc>
                    <a:spcPct val="85000"/>
                  </a:lnSpc>
                  <a:spcBef>
                    <a:spcPct val="25000"/>
                  </a:spcBef>
                  <a:buChar char="»"/>
                  <a:defRPr sz="2200">
                    <a:solidFill>
                      <a:schemeClr val="tx1"/>
                    </a:solidFill>
                    <a:latin typeface="Arial" charset="0"/>
                  </a:defRPr>
                </a:lvl5pPr>
                <a:lvl6pPr marL="2514600" indent="-228600" eaLnBrk="0" fontAlgn="base" hangingPunct="0">
                  <a:lnSpc>
                    <a:spcPct val="85000"/>
                  </a:lnSpc>
                  <a:spcBef>
                    <a:spcPct val="25000"/>
                  </a:spcBef>
                  <a:spcAft>
                    <a:spcPct val="0"/>
                  </a:spcAft>
                  <a:buChar char="»"/>
                  <a:defRPr sz="2200">
                    <a:solidFill>
                      <a:schemeClr val="tx1"/>
                    </a:solidFill>
                    <a:latin typeface="Arial" charset="0"/>
                  </a:defRPr>
                </a:lvl6pPr>
                <a:lvl7pPr marL="2971800" indent="-228600" eaLnBrk="0" fontAlgn="base" hangingPunct="0">
                  <a:lnSpc>
                    <a:spcPct val="85000"/>
                  </a:lnSpc>
                  <a:spcBef>
                    <a:spcPct val="25000"/>
                  </a:spcBef>
                  <a:spcAft>
                    <a:spcPct val="0"/>
                  </a:spcAft>
                  <a:buChar char="»"/>
                  <a:defRPr sz="2200">
                    <a:solidFill>
                      <a:schemeClr val="tx1"/>
                    </a:solidFill>
                    <a:latin typeface="Arial" charset="0"/>
                  </a:defRPr>
                </a:lvl7pPr>
                <a:lvl8pPr marL="3429000" indent="-228600" eaLnBrk="0" fontAlgn="base" hangingPunct="0">
                  <a:lnSpc>
                    <a:spcPct val="85000"/>
                  </a:lnSpc>
                  <a:spcBef>
                    <a:spcPct val="25000"/>
                  </a:spcBef>
                  <a:spcAft>
                    <a:spcPct val="0"/>
                  </a:spcAft>
                  <a:buChar char="»"/>
                  <a:defRPr sz="2200">
                    <a:solidFill>
                      <a:schemeClr val="tx1"/>
                    </a:solidFill>
                    <a:latin typeface="Arial" charset="0"/>
                  </a:defRPr>
                </a:lvl8pPr>
                <a:lvl9pPr marL="3886200" indent="-228600" eaLnBrk="0" fontAlgn="base" hangingPunct="0">
                  <a:lnSpc>
                    <a:spcPct val="85000"/>
                  </a:lnSpc>
                  <a:spcBef>
                    <a:spcPct val="25000"/>
                  </a:spcBef>
                  <a:spcAft>
                    <a:spcPct val="0"/>
                  </a:spcAft>
                  <a:buChar char="»"/>
                  <a:defRPr sz="2200">
                    <a:solidFill>
                      <a:schemeClr val="tx1"/>
                    </a:solidFill>
                    <a:latin typeface="Arial" charset="0"/>
                  </a:defRPr>
                </a:lvl9pPr>
              </a:lstStyle>
              <a:p>
                <a:pPr eaLnBrk="1" hangingPunct="1">
                  <a:lnSpc>
                    <a:spcPct val="100000"/>
                  </a:lnSpc>
                  <a:spcBef>
                    <a:spcPct val="0"/>
                  </a:spcBef>
                  <a:buClrTx/>
                  <a:buFontTx/>
                  <a:buNone/>
                </a:pPr>
                <a:endParaRPr lang="en-US" altLang="fi-FI" sz="3200">
                  <a:latin typeface="Calibri" pitchFamily="34" charset="0"/>
                </a:endParaRPr>
              </a:p>
            </p:txBody>
          </p:sp>
          <p:sp>
            <p:nvSpPr>
              <p:cNvPr id="29725" name="Rectangle 87"/>
              <p:cNvSpPr>
                <a:spLocks noChangeArrowheads="1"/>
              </p:cNvSpPr>
              <p:nvPr/>
            </p:nvSpPr>
            <p:spPr bwMode="auto">
              <a:xfrm>
                <a:off x="3279" y="3173"/>
                <a:ext cx="32" cy="415"/>
              </a:xfrm>
              <a:prstGeom prst="rect">
                <a:avLst/>
              </a:prstGeom>
              <a:solidFill>
                <a:srgbClr val="9999FF"/>
              </a:solidFill>
              <a:ln w="7938">
                <a:solidFill>
                  <a:srgbClr val="000000"/>
                </a:solidFill>
                <a:miter lim="800000"/>
                <a:headEnd/>
                <a:tailEnd/>
              </a:ln>
            </p:spPr>
            <p:txBody>
              <a:bodyPr/>
              <a:lstStyle>
                <a:lvl1pPr eaLnBrk="0" hangingPunct="0">
                  <a:lnSpc>
                    <a:spcPct val="85000"/>
                  </a:lnSpc>
                  <a:spcBef>
                    <a:spcPct val="35000"/>
                  </a:spcBef>
                  <a:buClr>
                    <a:schemeClr val="accent1"/>
                  </a:buClr>
                  <a:buChar char="•"/>
                  <a:defRPr sz="2600">
                    <a:solidFill>
                      <a:schemeClr val="tx1"/>
                    </a:solidFill>
                    <a:latin typeface="Arial" charset="0"/>
                  </a:defRPr>
                </a:lvl1pPr>
                <a:lvl2pPr marL="742950" indent="-285750" eaLnBrk="0" hangingPunct="0">
                  <a:lnSpc>
                    <a:spcPct val="85000"/>
                  </a:lnSpc>
                  <a:spcBef>
                    <a:spcPct val="25000"/>
                  </a:spcBef>
                  <a:buChar char="–"/>
                  <a:defRPr sz="2400">
                    <a:solidFill>
                      <a:schemeClr val="tx1"/>
                    </a:solidFill>
                    <a:latin typeface="Arial" charset="0"/>
                  </a:defRPr>
                </a:lvl2pPr>
                <a:lvl3pPr marL="1143000" indent="-228600" eaLnBrk="0" hangingPunct="0">
                  <a:lnSpc>
                    <a:spcPct val="85000"/>
                  </a:lnSpc>
                  <a:spcBef>
                    <a:spcPct val="25000"/>
                  </a:spcBef>
                  <a:buClr>
                    <a:schemeClr val="accent1"/>
                  </a:buClr>
                  <a:buChar char="•"/>
                  <a:defRPr sz="2200">
                    <a:solidFill>
                      <a:schemeClr val="tx1"/>
                    </a:solidFill>
                    <a:latin typeface="Arial" charset="0"/>
                  </a:defRPr>
                </a:lvl3pPr>
                <a:lvl4pPr marL="1600200" indent="-228600" eaLnBrk="0" hangingPunct="0">
                  <a:lnSpc>
                    <a:spcPct val="85000"/>
                  </a:lnSpc>
                  <a:spcBef>
                    <a:spcPct val="25000"/>
                  </a:spcBef>
                  <a:buChar char="–"/>
                  <a:defRPr sz="2200">
                    <a:solidFill>
                      <a:schemeClr val="tx1"/>
                    </a:solidFill>
                    <a:latin typeface="Arial" charset="0"/>
                  </a:defRPr>
                </a:lvl4pPr>
                <a:lvl5pPr marL="2057400" indent="-228600" eaLnBrk="0" hangingPunct="0">
                  <a:lnSpc>
                    <a:spcPct val="85000"/>
                  </a:lnSpc>
                  <a:spcBef>
                    <a:spcPct val="25000"/>
                  </a:spcBef>
                  <a:buChar char="»"/>
                  <a:defRPr sz="2200">
                    <a:solidFill>
                      <a:schemeClr val="tx1"/>
                    </a:solidFill>
                    <a:latin typeface="Arial" charset="0"/>
                  </a:defRPr>
                </a:lvl5pPr>
                <a:lvl6pPr marL="2514600" indent="-228600" eaLnBrk="0" fontAlgn="base" hangingPunct="0">
                  <a:lnSpc>
                    <a:spcPct val="85000"/>
                  </a:lnSpc>
                  <a:spcBef>
                    <a:spcPct val="25000"/>
                  </a:spcBef>
                  <a:spcAft>
                    <a:spcPct val="0"/>
                  </a:spcAft>
                  <a:buChar char="»"/>
                  <a:defRPr sz="2200">
                    <a:solidFill>
                      <a:schemeClr val="tx1"/>
                    </a:solidFill>
                    <a:latin typeface="Arial" charset="0"/>
                  </a:defRPr>
                </a:lvl6pPr>
                <a:lvl7pPr marL="2971800" indent="-228600" eaLnBrk="0" fontAlgn="base" hangingPunct="0">
                  <a:lnSpc>
                    <a:spcPct val="85000"/>
                  </a:lnSpc>
                  <a:spcBef>
                    <a:spcPct val="25000"/>
                  </a:spcBef>
                  <a:spcAft>
                    <a:spcPct val="0"/>
                  </a:spcAft>
                  <a:buChar char="»"/>
                  <a:defRPr sz="2200">
                    <a:solidFill>
                      <a:schemeClr val="tx1"/>
                    </a:solidFill>
                    <a:latin typeface="Arial" charset="0"/>
                  </a:defRPr>
                </a:lvl7pPr>
                <a:lvl8pPr marL="3429000" indent="-228600" eaLnBrk="0" fontAlgn="base" hangingPunct="0">
                  <a:lnSpc>
                    <a:spcPct val="85000"/>
                  </a:lnSpc>
                  <a:spcBef>
                    <a:spcPct val="25000"/>
                  </a:spcBef>
                  <a:spcAft>
                    <a:spcPct val="0"/>
                  </a:spcAft>
                  <a:buChar char="»"/>
                  <a:defRPr sz="2200">
                    <a:solidFill>
                      <a:schemeClr val="tx1"/>
                    </a:solidFill>
                    <a:latin typeface="Arial" charset="0"/>
                  </a:defRPr>
                </a:lvl8pPr>
                <a:lvl9pPr marL="3886200" indent="-228600" eaLnBrk="0" fontAlgn="base" hangingPunct="0">
                  <a:lnSpc>
                    <a:spcPct val="85000"/>
                  </a:lnSpc>
                  <a:spcBef>
                    <a:spcPct val="25000"/>
                  </a:spcBef>
                  <a:spcAft>
                    <a:spcPct val="0"/>
                  </a:spcAft>
                  <a:buChar char="»"/>
                  <a:defRPr sz="2200">
                    <a:solidFill>
                      <a:schemeClr val="tx1"/>
                    </a:solidFill>
                    <a:latin typeface="Arial" charset="0"/>
                  </a:defRPr>
                </a:lvl9pPr>
              </a:lstStyle>
              <a:p>
                <a:pPr eaLnBrk="1" hangingPunct="1">
                  <a:lnSpc>
                    <a:spcPct val="100000"/>
                  </a:lnSpc>
                  <a:spcBef>
                    <a:spcPct val="0"/>
                  </a:spcBef>
                  <a:buClrTx/>
                  <a:buFontTx/>
                  <a:buNone/>
                </a:pPr>
                <a:endParaRPr lang="en-US" altLang="fi-FI" sz="3200">
                  <a:latin typeface="Calibri" pitchFamily="34" charset="0"/>
                </a:endParaRPr>
              </a:p>
            </p:txBody>
          </p:sp>
          <p:sp>
            <p:nvSpPr>
              <p:cNvPr id="29726" name="Rectangle 88"/>
              <p:cNvSpPr>
                <a:spLocks noChangeArrowheads="1"/>
              </p:cNvSpPr>
              <p:nvPr/>
            </p:nvSpPr>
            <p:spPr bwMode="auto">
              <a:xfrm>
                <a:off x="3456" y="3103"/>
                <a:ext cx="32" cy="485"/>
              </a:xfrm>
              <a:prstGeom prst="rect">
                <a:avLst/>
              </a:prstGeom>
              <a:solidFill>
                <a:srgbClr val="9999FF"/>
              </a:solidFill>
              <a:ln w="7938">
                <a:solidFill>
                  <a:srgbClr val="000000"/>
                </a:solidFill>
                <a:miter lim="800000"/>
                <a:headEnd/>
                <a:tailEnd/>
              </a:ln>
            </p:spPr>
            <p:txBody>
              <a:bodyPr/>
              <a:lstStyle>
                <a:lvl1pPr eaLnBrk="0" hangingPunct="0">
                  <a:lnSpc>
                    <a:spcPct val="85000"/>
                  </a:lnSpc>
                  <a:spcBef>
                    <a:spcPct val="35000"/>
                  </a:spcBef>
                  <a:buClr>
                    <a:schemeClr val="accent1"/>
                  </a:buClr>
                  <a:buChar char="•"/>
                  <a:defRPr sz="2600">
                    <a:solidFill>
                      <a:schemeClr val="tx1"/>
                    </a:solidFill>
                    <a:latin typeface="Arial" charset="0"/>
                  </a:defRPr>
                </a:lvl1pPr>
                <a:lvl2pPr marL="742950" indent="-285750" eaLnBrk="0" hangingPunct="0">
                  <a:lnSpc>
                    <a:spcPct val="85000"/>
                  </a:lnSpc>
                  <a:spcBef>
                    <a:spcPct val="25000"/>
                  </a:spcBef>
                  <a:buChar char="–"/>
                  <a:defRPr sz="2400">
                    <a:solidFill>
                      <a:schemeClr val="tx1"/>
                    </a:solidFill>
                    <a:latin typeface="Arial" charset="0"/>
                  </a:defRPr>
                </a:lvl2pPr>
                <a:lvl3pPr marL="1143000" indent="-228600" eaLnBrk="0" hangingPunct="0">
                  <a:lnSpc>
                    <a:spcPct val="85000"/>
                  </a:lnSpc>
                  <a:spcBef>
                    <a:spcPct val="25000"/>
                  </a:spcBef>
                  <a:buClr>
                    <a:schemeClr val="accent1"/>
                  </a:buClr>
                  <a:buChar char="•"/>
                  <a:defRPr sz="2200">
                    <a:solidFill>
                      <a:schemeClr val="tx1"/>
                    </a:solidFill>
                    <a:latin typeface="Arial" charset="0"/>
                  </a:defRPr>
                </a:lvl3pPr>
                <a:lvl4pPr marL="1600200" indent="-228600" eaLnBrk="0" hangingPunct="0">
                  <a:lnSpc>
                    <a:spcPct val="85000"/>
                  </a:lnSpc>
                  <a:spcBef>
                    <a:spcPct val="25000"/>
                  </a:spcBef>
                  <a:buChar char="–"/>
                  <a:defRPr sz="2200">
                    <a:solidFill>
                      <a:schemeClr val="tx1"/>
                    </a:solidFill>
                    <a:latin typeface="Arial" charset="0"/>
                  </a:defRPr>
                </a:lvl4pPr>
                <a:lvl5pPr marL="2057400" indent="-228600" eaLnBrk="0" hangingPunct="0">
                  <a:lnSpc>
                    <a:spcPct val="85000"/>
                  </a:lnSpc>
                  <a:spcBef>
                    <a:spcPct val="25000"/>
                  </a:spcBef>
                  <a:buChar char="»"/>
                  <a:defRPr sz="2200">
                    <a:solidFill>
                      <a:schemeClr val="tx1"/>
                    </a:solidFill>
                    <a:latin typeface="Arial" charset="0"/>
                  </a:defRPr>
                </a:lvl5pPr>
                <a:lvl6pPr marL="2514600" indent="-228600" eaLnBrk="0" fontAlgn="base" hangingPunct="0">
                  <a:lnSpc>
                    <a:spcPct val="85000"/>
                  </a:lnSpc>
                  <a:spcBef>
                    <a:spcPct val="25000"/>
                  </a:spcBef>
                  <a:spcAft>
                    <a:spcPct val="0"/>
                  </a:spcAft>
                  <a:buChar char="»"/>
                  <a:defRPr sz="2200">
                    <a:solidFill>
                      <a:schemeClr val="tx1"/>
                    </a:solidFill>
                    <a:latin typeface="Arial" charset="0"/>
                  </a:defRPr>
                </a:lvl6pPr>
                <a:lvl7pPr marL="2971800" indent="-228600" eaLnBrk="0" fontAlgn="base" hangingPunct="0">
                  <a:lnSpc>
                    <a:spcPct val="85000"/>
                  </a:lnSpc>
                  <a:spcBef>
                    <a:spcPct val="25000"/>
                  </a:spcBef>
                  <a:spcAft>
                    <a:spcPct val="0"/>
                  </a:spcAft>
                  <a:buChar char="»"/>
                  <a:defRPr sz="2200">
                    <a:solidFill>
                      <a:schemeClr val="tx1"/>
                    </a:solidFill>
                    <a:latin typeface="Arial" charset="0"/>
                  </a:defRPr>
                </a:lvl7pPr>
                <a:lvl8pPr marL="3429000" indent="-228600" eaLnBrk="0" fontAlgn="base" hangingPunct="0">
                  <a:lnSpc>
                    <a:spcPct val="85000"/>
                  </a:lnSpc>
                  <a:spcBef>
                    <a:spcPct val="25000"/>
                  </a:spcBef>
                  <a:spcAft>
                    <a:spcPct val="0"/>
                  </a:spcAft>
                  <a:buChar char="»"/>
                  <a:defRPr sz="2200">
                    <a:solidFill>
                      <a:schemeClr val="tx1"/>
                    </a:solidFill>
                    <a:latin typeface="Arial" charset="0"/>
                  </a:defRPr>
                </a:lvl8pPr>
                <a:lvl9pPr marL="3886200" indent="-228600" eaLnBrk="0" fontAlgn="base" hangingPunct="0">
                  <a:lnSpc>
                    <a:spcPct val="85000"/>
                  </a:lnSpc>
                  <a:spcBef>
                    <a:spcPct val="25000"/>
                  </a:spcBef>
                  <a:spcAft>
                    <a:spcPct val="0"/>
                  </a:spcAft>
                  <a:buChar char="»"/>
                  <a:defRPr sz="2200">
                    <a:solidFill>
                      <a:schemeClr val="tx1"/>
                    </a:solidFill>
                    <a:latin typeface="Arial" charset="0"/>
                  </a:defRPr>
                </a:lvl9pPr>
              </a:lstStyle>
              <a:p>
                <a:pPr eaLnBrk="1" hangingPunct="1">
                  <a:lnSpc>
                    <a:spcPct val="100000"/>
                  </a:lnSpc>
                  <a:spcBef>
                    <a:spcPct val="0"/>
                  </a:spcBef>
                  <a:buClrTx/>
                  <a:buFontTx/>
                  <a:buNone/>
                </a:pPr>
                <a:endParaRPr lang="en-US" altLang="fi-FI" sz="3200">
                  <a:latin typeface="Calibri" pitchFamily="34" charset="0"/>
                </a:endParaRPr>
              </a:p>
            </p:txBody>
          </p:sp>
          <p:sp>
            <p:nvSpPr>
              <p:cNvPr id="29727" name="Rectangle 89"/>
              <p:cNvSpPr>
                <a:spLocks noChangeArrowheads="1"/>
              </p:cNvSpPr>
              <p:nvPr/>
            </p:nvSpPr>
            <p:spPr bwMode="auto">
              <a:xfrm>
                <a:off x="3627" y="3494"/>
                <a:ext cx="33" cy="94"/>
              </a:xfrm>
              <a:prstGeom prst="rect">
                <a:avLst/>
              </a:prstGeom>
              <a:solidFill>
                <a:srgbClr val="9999FF"/>
              </a:solidFill>
              <a:ln w="7938">
                <a:solidFill>
                  <a:srgbClr val="000000"/>
                </a:solidFill>
                <a:miter lim="800000"/>
                <a:headEnd/>
                <a:tailEnd/>
              </a:ln>
            </p:spPr>
            <p:txBody>
              <a:bodyPr/>
              <a:lstStyle>
                <a:lvl1pPr eaLnBrk="0" hangingPunct="0">
                  <a:lnSpc>
                    <a:spcPct val="85000"/>
                  </a:lnSpc>
                  <a:spcBef>
                    <a:spcPct val="35000"/>
                  </a:spcBef>
                  <a:buClr>
                    <a:schemeClr val="accent1"/>
                  </a:buClr>
                  <a:buChar char="•"/>
                  <a:defRPr sz="2600">
                    <a:solidFill>
                      <a:schemeClr val="tx1"/>
                    </a:solidFill>
                    <a:latin typeface="Arial" charset="0"/>
                  </a:defRPr>
                </a:lvl1pPr>
                <a:lvl2pPr marL="742950" indent="-285750" eaLnBrk="0" hangingPunct="0">
                  <a:lnSpc>
                    <a:spcPct val="85000"/>
                  </a:lnSpc>
                  <a:spcBef>
                    <a:spcPct val="25000"/>
                  </a:spcBef>
                  <a:buChar char="–"/>
                  <a:defRPr sz="2400">
                    <a:solidFill>
                      <a:schemeClr val="tx1"/>
                    </a:solidFill>
                    <a:latin typeface="Arial" charset="0"/>
                  </a:defRPr>
                </a:lvl2pPr>
                <a:lvl3pPr marL="1143000" indent="-228600" eaLnBrk="0" hangingPunct="0">
                  <a:lnSpc>
                    <a:spcPct val="85000"/>
                  </a:lnSpc>
                  <a:spcBef>
                    <a:spcPct val="25000"/>
                  </a:spcBef>
                  <a:buClr>
                    <a:schemeClr val="accent1"/>
                  </a:buClr>
                  <a:buChar char="•"/>
                  <a:defRPr sz="2200">
                    <a:solidFill>
                      <a:schemeClr val="tx1"/>
                    </a:solidFill>
                    <a:latin typeface="Arial" charset="0"/>
                  </a:defRPr>
                </a:lvl3pPr>
                <a:lvl4pPr marL="1600200" indent="-228600" eaLnBrk="0" hangingPunct="0">
                  <a:lnSpc>
                    <a:spcPct val="85000"/>
                  </a:lnSpc>
                  <a:spcBef>
                    <a:spcPct val="25000"/>
                  </a:spcBef>
                  <a:buChar char="–"/>
                  <a:defRPr sz="2200">
                    <a:solidFill>
                      <a:schemeClr val="tx1"/>
                    </a:solidFill>
                    <a:latin typeface="Arial" charset="0"/>
                  </a:defRPr>
                </a:lvl4pPr>
                <a:lvl5pPr marL="2057400" indent="-228600" eaLnBrk="0" hangingPunct="0">
                  <a:lnSpc>
                    <a:spcPct val="85000"/>
                  </a:lnSpc>
                  <a:spcBef>
                    <a:spcPct val="25000"/>
                  </a:spcBef>
                  <a:buChar char="»"/>
                  <a:defRPr sz="2200">
                    <a:solidFill>
                      <a:schemeClr val="tx1"/>
                    </a:solidFill>
                    <a:latin typeface="Arial" charset="0"/>
                  </a:defRPr>
                </a:lvl5pPr>
                <a:lvl6pPr marL="2514600" indent="-228600" eaLnBrk="0" fontAlgn="base" hangingPunct="0">
                  <a:lnSpc>
                    <a:spcPct val="85000"/>
                  </a:lnSpc>
                  <a:spcBef>
                    <a:spcPct val="25000"/>
                  </a:spcBef>
                  <a:spcAft>
                    <a:spcPct val="0"/>
                  </a:spcAft>
                  <a:buChar char="»"/>
                  <a:defRPr sz="2200">
                    <a:solidFill>
                      <a:schemeClr val="tx1"/>
                    </a:solidFill>
                    <a:latin typeface="Arial" charset="0"/>
                  </a:defRPr>
                </a:lvl6pPr>
                <a:lvl7pPr marL="2971800" indent="-228600" eaLnBrk="0" fontAlgn="base" hangingPunct="0">
                  <a:lnSpc>
                    <a:spcPct val="85000"/>
                  </a:lnSpc>
                  <a:spcBef>
                    <a:spcPct val="25000"/>
                  </a:spcBef>
                  <a:spcAft>
                    <a:spcPct val="0"/>
                  </a:spcAft>
                  <a:buChar char="»"/>
                  <a:defRPr sz="2200">
                    <a:solidFill>
                      <a:schemeClr val="tx1"/>
                    </a:solidFill>
                    <a:latin typeface="Arial" charset="0"/>
                  </a:defRPr>
                </a:lvl7pPr>
                <a:lvl8pPr marL="3429000" indent="-228600" eaLnBrk="0" fontAlgn="base" hangingPunct="0">
                  <a:lnSpc>
                    <a:spcPct val="85000"/>
                  </a:lnSpc>
                  <a:spcBef>
                    <a:spcPct val="25000"/>
                  </a:spcBef>
                  <a:spcAft>
                    <a:spcPct val="0"/>
                  </a:spcAft>
                  <a:buChar char="»"/>
                  <a:defRPr sz="2200">
                    <a:solidFill>
                      <a:schemeClr val="tx1"/>
                    </a:solidFill>
                    <a:latin typeface="Arial" charset="0"/>
                  </a:defRPr>
                </a:lvl8pPr>
                <a:lvl9pPr marL="3886200" indent="-228600" eaLnBrk="0" fontAlgn="base" hangingPunct="0">
                  <a:lnSpc>
                    <a:spcPct val="85000"/>
                  </a:lnSpc>
                  <a:spcBef>
                    <a:spcPct val="25000"/>
                  </a:spcBef>
                  <a:spcAft>
                    <a:spcPct val="0"/>
                  </a:spcAft>
                  <a:buChar char="»"/>
                  <a:defRPr sz="2200">
                    <a:solidFill>
                      <a:schemeClr val="tx1"/>
                    </a:solidFill>
                    <a:latin typeface="Arial" charset="0"/>
                  </a:defRPr>
                </a:lvl9pPr>
              </a:lstStyle>
              <a:p>
                <a:pPr eaLnBrk="1" hangingPunct="1">
                  <a:lnSpc>
                    <a:spcPct val="100000"/>
                  </a:lnSpc>
                  <a:spcBef>
                    <a:spcPct val="0"/>
                  </a:spcBef>
                  <a:buClrTx/>
                  <a:buFontTx/>
                  <a:buNone/>
                </a:pPr>
                <a:endParaRPr lang="en-US" altLang="fi-FI" sz="3200">
                  <a:latin typeface="Calibri" pitchFamily="34" charset="0"/>
                </a:endParaRPr>
              </a:p>
            </p:txBody>
          </p:sp>
          <p:sp>
            <p:nvSpPr>
              <p:cNvPr id="29728" name="Rectangle 90"/>
              <p:cNvSpPr>
                <a:spLocks noChangeArrowheads="1"/>
              </p:cNvSpPr>
              <p:nvPr/>
            </p:nvSpPr>
            <p:spPr bwMode="auto">
              <a:xfrm>
                <a:off x="3804" y="3108"/>
                <a:ext cx="32" cy="480"/>
              </a:xfrm>
              <a:prstGeom prst="rect">
                <a:avLst/>
              </a:prstGeom>
              <a:solidFill>
                <a:srgbClr val="9999FF"/>
              </a:solidFill>
              <a:ln w="7938">
                <a:solidFill>
                  <a:srgbClr val="000000"/>
                </a:solidFill>
                <a:miter lim="800000"/>
                <a:headEnd/>
                <a:tailEnd/>
              </a:ln>
            </p:spPr>
            <p:txBody>
              <a:bodyPr/>
              <a:lstStyle>
                <a:lvl1pPr eaLnBrk="0" hangingPunct="0">
                  <a:lnSpc>
                    <a:spcPct val="85000"/>
                  </a:lnSpc>
                  <a:spcBef>
                    <a:spcPct val="35000"/>
                  </a:spcBef>
                  <a:buClr>
                    <a:schemeClr val="accent1"/>
                  </a:buClr>
                  <a:buChar char="•"/>
                  <a:defRPr sz="2600">
                    <a:solidFill>
                      <a:schemeClr val="tx1"/>
                    </a:solidFill>
                    <a:latin typeface="Arial" charset="0"/>
                  </a:defRPr>
                </a:lvl1pPr>
                <a:lvl2pPr marL="742950" indent="-285750" eaLnBrk="0" hangingPunct="0">
                  <a:lnSpc>
                    <a:spcPct val="85000"/>
                  </a:lnSpc>
                  <a:spcBef>
                    <a:spcPct val="25000"/>
                  </a:spcBef>
                  <a:buChar char="–"/>
                  <a:defRPr sz="2400">
                    <a:solidFill>
                      <a:schemeClr val="tx1"/>
                    </a:solidFill>
                    <a:latin typeface="Arial" charset="0"/>
                  </a:defRPr>
                </a:lvl2pPr>
                <a:lvl3pPr marL="1143000" indent="-228600" eaLnBrk="0" hangingPunct="0">
                  <a:lnSpc>
                    <a:spcPct val="85000"/>
                  </a:lnSpc>
                  <a:spcBef>
                    <a:spcPct val="25000"/>
                  </a:spcBef>
                  <a:buClr>
                    <a:schemeClr val="accent1"/>
                  </a:buClr>
                  <a:buChar char="•"/>
                  <a:defRPr sz="2200">
                    <a:solidFill>
                      <a:schemeClr val="tx1"/>
                    </a:solidFill>
                    <a:latin typeface="Arial" charset="0"/>
                  </a:defRPr>
                </a:lvl3pPr>
                <a:lvl4pPr marL="1600200" indent="-228600" eaLnBrk="0" hangingPunct="0">
                  <a:lnSpc>
                    <a:spcPct val="85000"/>
                  </a:lnSpc>
                  <a:spcBef>
                    <a:spcPct val="25000"/>
                  </a:spcBef>
                  <a:buChar char="–"/>
                  <a:defRPr sz="2200">
                    <a:solidFill>
                      <a:schemeClr val="tx1"/>
                    </a:solidFill>
                    <a:latin typeface="Arial" charset="0"/>
                  </a:defRPr>
                </a:lvl4pPr>
                <a:lvl5pPr marL="2057400" indent="-228600" eaLnBrk="0" hangingPunct="0">
                  <a:lnSpc>
                    <a:spcPct val="85000"/>
                  </a:lnSpc>
                  <a:spcBef>
                    <a:spcPct val="25000"/>
                  </a:spcBef>
                  <a:buChar char="»"/>
                  <a:defRPr sz="2200">
                    <a:solidFill>
                      <a:schemeClr val="tx1"/>
                    </a:solidFill>
                    <a:latin typeface="Arial" charset="0"/>
                  </a:defRPr>
                </a:lvl5pPr>
                <a:lvl6pPr marL="2514600" indent="-228600" eaLnBrk="0" fontAlgn="base" hangingPunct="0">
                  <a:lnSpc>
                    <a:spcPct val="85000"/>
                  </a:lnSpc>
                  <a:spcBef>
                    <a:spcPct val="25000"/>
                  </a:spcBef>
                  <a:spcAft>
                    <a:spcPct val="0"/>
                  </a:spcAft>
                  <a:buChar char="»"/>
                  <a:defRPr sz="2200">
                    <a:solidFill>
                      <a:schemeClr val="tx1"/>
                    </a:solidFill>
                    <a:latin typeface="Arial" charset="0"/>
                  </a:defRPr>
                </a:lvl6pPr>
                <a:lvl7pPr marL="2971800" indent="-228600" eaLnBrk="0" fontAlgn="base" hangingPunct="0">
                  <a:lnSpc>
                    <a:spcPct val="85000"/>
                  </a:lnSpc>
                  <a:spcBef>
                    <a:spcPct val="25000"/>
                  </a:spcBef>
                  <a:spcAft>
                    <a:spcPct val="0"/>
                  </a:spcAft>
                  <a:buChar char="»"/>
                  <a:defRPr sz="2200">
                    <a:solidFill>
                      <a:schemeClr val="tx1"/>
                    </a:solidFill>
                    <a:latin typeface="Arial" charset="0"/>
                  </a:defRPr>
                </a:lvl7pPr>
                <a:lvl8pPr marL="3429000" indent="-228600" eaLnBrk="0" fontAlgn="base" hangingPunct="0">
                  <a:lnSpc>
                    <a:spcPct val="85000"/>
                  </a:lnSpc>
                  <a:spcBef>
                    <a:spcPct val="25000"/>
                  </a:spcBef>
                  <a:spcAft>
                    <a:spcPct val="0"/>
                  </a:spcAft>
                  <a:buChar char="»"/>
                  <a:defRPr sz="2200">
                    <a:solidFill>
                      <a:schemeClr val="tx1"/>
                    </a:solidFill>
                    <a:latin typeface="Arial" charset="0"/>
                  </a:defRPr>
                </a:lvl8pPr>
                <a:lvl9pPr marL="3886200" indent="-228600" eaLnBrk="0" fontAlgn="base" hangingPunct="0">
                  <a:lnSpc>
                    <a:spcPct val="85000"/>
                  </a:lnSpc>
                  <a:spcBef>
                    <a:spcPct val="25000"/>
                  </a:spcBef>
                  <a:spcAft>
                    <a:spcPct val="0"/>
                  </a:spcAft>
                  <a:buChar char="»"/>
                  <a:defRPr sz="2200">
                    <a:solidFill>
                      <a:schemeClr val="tx1"/>
                    </a:solidFill>
                    <a:latin typeface="Arial" charset="0"/>
                  </a:defRPr>
                </a:lvl9pPr>
              </a:lstStyle>
              <a:p>
                <a:pPr eaLnBrk="1" hangingPunct="1">
                  <a:lnSpc>
                    <a:spcPct val="100000"/>
                  </a:lnSpc>
                  <a:spcBef>
                    <a:spcPct val="0"/>
                  </a:spcBef>
                  <a:buClrTx/>
                  <a:buFontTx/>
                  <a:buNone/>
                </a:pPr>
                <a:endParaRPr lang="en-US" altLang="fi-FI" sz="3200">
                  <a:latin typeface="Calibri" pitchFamily="34" charset="0"/>
                </a:endParaRPr>
              </a:p>
            </p:txBody>
          </p:sp>
          <p:sp>
            <p:nvSpPr>
              <p:cNvPr id="29729" name="Rectangle 91"/>
              <p:cNvSpPr>
                <a:spLocks noChangeArrowheads="1"/>
              </p:cNvSpPr>
              <p:nvPr/>
            </p:nvSpPr>
            <p:spPr bwMode="auto">
              <a:xfrm>
                <a:off x="4153" y="3331"/>
                <a:ext cx="32" cy="257"/>
              </a:xfrm>
              <a:prstGeom prst="rect">
                <a:avLst/>
              </a:prstGeom>
              <a:solidFill>
                <a:srgbClr val="9999FF"/>
              </a:solidFill>
              <a:ln w="7938">
                <a:solidFill>
                  <a:srgbClr val="000000"/>
                </a:solidFill>
                <a:miter lim="800000"/>
                <a:headEnd/>
                <a:tailEnd/>
              </a:ln>
            </p:spPr>
            <p:txBody>
              <a:bodyPr/>
              <a:lstStyle>
                <a:lvl1pPr eaLnBrk="0" hangingPunct="0">
                  <a:lnSpc>
                    <a:spcPct val="85000"/>
                  </a:lnSpc>
                  <a:spcBef>
                    <a:spcPct val="35000"/>
                  </a:spcBef>
                  <a:buClr>
                    <a:schemeClr val="accent1"/>
                  </a:buClr>
                  <a:buChar char="•"/>
                  <a:defRPr sz="2600">
                    <a:solidFill>
                      <a:schemeClr val="tx1"/>
                    </a:solidFill>
                    <a:latin typeface="Arial" charset="0"/>
                  </a:defRPr>
                </a:lvl1pPr>
                <a:lvl2pPr marL="742950" indent="-285750" eaLnBrk="0" hangingPunct="0">
                  <a:lnSpc>
                    <a:spcPct val="85000"/>
                  </a:lnSpc>
                  <a:spcBef>
                    <a:spcPct val="25000"/>
                  </a:spcBef>
                  <a:buChar char="–"/>
                  <a:defRPr sz="2400">
                    <a:solidFill>
                      <a:schemeClr val="tx1"/>
                    </a:solidFill>
                    <a:latin typeface="Arial" charset="0"/>
                  </a:defRPr>
                </a:lvl2pPr>
                <a:lvl3pPr marL="1143000" indent="-228600" eaLnBrk="0" hangingPunct="0">
                  <a:lnSpc>
                    <a:spcPct val="85000"/>
                  </a:lnSpc>
                  <a:spcBef>
                    <a:spcPct val="25000"/>
                  </a:spcBef>
                  <a:buClr>
                    <a:schemeClr val="accent1"/>
                  </a:buClr>
                  <a:buChar char="•"/>
                  <a:defRPr sz="2200">
                    <a:solidFill>
                      <a:schemeClr val="tx1"/>
                    </a:solidFill>
                    <a:latin typeface="Arial" charset="0"/>
                  </a:defRPr>
                </a:lvl3pPr>
                <a:lvl4pPr marL="1600200" indent="-228600" eaLnBrk="0" hangingPunct="0">
                  <a:lnSpc>
                    <a:spcPct val="85000"/>
                  </a:lnSpc>
                  <a:spcBef>
                    <a:spcPct val="25000"/>
                  </a:spcBef>
                  <a:buChar char="–"/>
                  <a:defRPr sz="2200">
                    <a:solidFill>
                      <a:schemeClr val="tx1"/>
                    </a:solidFill>
                    <a:latin typeface="Arial" charset="0"/>
                  </a:defRPr>
                </a:lvl4pPr>
                <a:lvl5pPr marL="2057400" indent="-228600" eaLnBrk="0" hangingPunct="0">
                  <a:lnSpc>
                    <a:spcPct val="85000"/>
                  </a:lnSpc>
                  <a:spcBef>
                    <a:spcPct val="25000"/>
                  </a:spcBef>
                  <a:buChar char="»"/>
                  <a:defRPr sz="2200">
                    <a:solidFill>
                      <a:schemeClr val="tx1"/>
                    </a:solidFill>
                    <a:latin typeface="Arial" charset="0"/>
                  </a:defRPr>
                </a:lvl5pPr>
                <a:lvl6pPr marL="2514600" indent="-228600" eaLnBrk="0" fontAlgn="base" hangingPunct="0">
                  <a:lnSpc>
                    <a:spcPct val="85000"/>
                  </a:lnSpc>
                  <a:spcBef>
                    <a:spcPct val="25000"/>
                  </a:spcBef>
                  <a:spcAft>
                    <a:spcPct val="0"/>
                  </a:spcAft>
                  <a:buChar char="»"/>
                  <a:defRPr sz="2200">
                    <a:solidFill>
                      <a:schemeClr val="tx1"/>
                    </a:solidFill>
                    <a:latin typeface="Arial" charset="0"/>
                  </a:defRPr>
                </a:lvl6pPr>
                <a:lvl7pPr marL="2971800" indent="-228600" eaLnBrk="0" fontAlgn="base" hangingPunct="0">
                  <a:lnSpc>
                    <a:spcPct val="85000"/>
                  </a:lnSpc>
                  <a:spcBef>
                    <a:spcPct val="25000"/>
                  </a:spcBef>
                  <a:spcAft>
                    <a:spcPct val="0"/>
                  </a:spcAft>
                  <a:buChar char="»"/>
                  <a:defRPr sz="2200">
                    <a:solidFill>
                      <a:schemeClr val="tx1"/>
                    </a:solidFill>
                    <a:latin typeface="Arial" charset="0"/>
                  </a:defRPr>
                </a:lvl7pPr>
                <a:lvl8pPr marL="3429000" indent="-228600" eaLnBrk="0" fontAlgn="base" hangingPunct="0">
                  <a:lnSpc>
                    <a:spcPct val="85000"/>
                  </a:lnSpc>
                  <a:spcBef>
                    <a:spcPct val="25000"/>
                  </a:spcBef>
                  <a:spcAft>
                    <a:spcPct val="0"/>
                  </a:spcAft>
                  <a:buChar char="»"/>
                  <a:defRPr sz="2200">
                    <a:solidFill>
                      <a:schemeClr val="tx1"/>
                    </a:solidFill>
                    <a:latin typeface="Arial" charset="0"/>
                  </a:defRPr>
                </a:lvl8pPr>
                <a:lvl9pPr marL="3886200" indent="-228600" eaLnBrk="0" fontAlgn="base" hangingPunct="0">
                  <a:lnSpc>
                    <a:spcPct val="85000"/>
                  </a:lnSpc>
                  <a:spcBef>
                    <a:spcPct val="25000"/>
                  </a:spcBef>
                  <a:spcAft>
                    <a:spcPct val="0"/>
                  </a:spcAft>
                  <a:buChar char="»"/>
                  <a:defRPr sz="2200">
                    <a:solidFill>
                      <a:schemeClr val="tx1"/>
                    </a:solidFill>
                    <a:latin typeface="Arial" charset="0"/>
                  </a:defRPr>
                </a:lvl9pPr>
              </a:lstStyle>
              <a:p>
                <a:pPr eaLnBrk="1" hangingPunct="1">
                  <a:lnSpc>
                    <a:spcPct val="100000"/>
                  </a:lnSpc>
                  <a:spcBef>
                    <a:spcPct val="0"/>
                  </a:spcBef>
                  <a:buClrTx/>
                  <a:buFontTx/>
                  <a:buNone/>
                </a:pPr>
                <a:endParaRPr lang="en-US" altLang="fi-FI" sz="3200">
                  <a:latin typeface="Calibri" pitchFamily="34" charset="0"/>
                </a:endParaRPr>
              </a:p>
            </p:txBody>
          </p:sp>
          <p:sp>
            <p:nvSpPr>
              <p:cNvPr id="29730" name="Rectangle 92"/>
              <p:cNvSpPr>
                <a:spLocks noChangeArrowheads="1"/>
              </p:cNvSpPr>
              <p:nvPr/>
            </p:nvSpPr>
            <p:spPr bwMode="auto">
              <a:xfrm>
                <a:off x="4324" y="3242"/>
                <a:ext cx="32" cy="346"/>
              </a:xfrm>
              <a:prstGeom prst="rect">
                <a:avLst/>
              </a:prstGeom>
              <a:solidFill>
                <a:srgbClr val="9999FF"/>
              </a:solidFill>
              <a:ln w="7938">
                <a:solidFill>
                  <a:srgbClr val="000000"/>
                </a:solidFill>
                <a:miter lim="800000"/>
                <a:headEnd/>
                <a:tailEnd/>
              </a:ln>
            </p:spPr>
            <p:txBody>
              <a:bodyPr/>
              <a:lstStyle>
                <a:lvl1pPr eaLnBrk="0" hangingPunct="0">
                  <a:lnSpc>
                    <a:spcPct val="85000"/>
                  </a:lnSpc>
                  <a:spcBef>
                    <a:spcPct val="35000"/>
                  </a:spcBef>
                  <a:buClr>
                    <a:schemeClr val="accent1"/>
                  </a:buClr>
                  <a:buChar char="•"/>
                  <a:defRPr sz="2600">
                    <a:solidFill>
                      <a:schemeClr val="tx1"/>
                    </a:solidFill>
                    <a:latin typeface="Arial" charset="0"/>
                  </a:defRPr>
                </a:lvl1pPr>
                <a:lvl2pPr marL="742950" indent="-285750" eaLnBrk="0" hangingPunct="0">
                  <a:lnSpc>
                    <a:spcPct val="85000"/>
                  </a:lnSpc>
                  <a:spcBef>
                    <a:spcPct val="25000"/>
                  </a:spcBef>
                  <a:buChar char="–"/>
                  <a:defRPr sz="2400">
                    <a:solidFill>
                      <a:schemeClr val="tx1"/>
                    </a:solidFill>
                    <a:latin typeface="Arial" charset="0"/>
                  </a:defRPr>
                </a:lvl2pPr>
                <a:lvl3pPr marL="1143000" indent="-228600" eaLnBrk="0" hangingPunct="0">
                  <a:lnSpc>
                    <a:spcPct val="85000"/>
                  </a:lnSpc>
                  <a:spcBef>
                    <a:spcPct val="25000"/>
                  </a:spcBef>
                  <a:buClr>
                    <a:schemeClr val="accent1"/>
                  </a:buClr>
                  <a:buChar char="•"/>
                  <a:defRPr sz="2200">
                    <a:solidFill>
                      <a:schemeClr val="tx1"/>
                    </a:solidFill>
                    <a:latin typeface="Arial" charset="0"/>
                  </a:defRPr>
                </a:lvl3pPr>
                <a:lvl4pPr marL="1600200" indent="-228600" eaLnBrk="0" hangingPunct="0">
                  <a:lnSpc>
                    <a:spcPct val="85000"/>
                  </a:lnSpc>
                  <a:spcBef>
                    <a:spcPct val="25000"/>
                  </a:spcBef>
                  <a:buChar char="–"/>
                  <a:defRPr sz="2200">
                    <a:solidFill>
                      <a:schemeClr val="tx1"/>
                    </a:solidFill>
                    <a:latin typeface="Arial" charset="0"/>
                  </a:defRPr>
                </a:lvl4pPr>
                <a:lvl5pPr marL="2057400" indent="-228600" eaLnBrk="0" hangingPunct="0">
                  <a:lnSpc>
                    <a:spcPct val="85000"/>
                  </a:lnSpc>
                  <a:spcBef>
                    <a:spcPct val="25000"/>
                  </a:spcBef>
                  <a:buChar char="»"/>
                  <a:defRPr sz="2200">
                    <a:solidFill>
                      <a:schemeClr val="tx1"/>
                    </a:solidFill>
                    <a:latin typeface="Arial" charset="0"/>
                  </a:defRPr>
                </a:lvl5pPr>
                <a:lvl6pPr marL="2514600" indent="-228600" eaLnBrk="0" fontAlgn="base" hangingPunct="0">
                  <a:lnSpc>
                    <a:spcPct val="85000"/>
                  </a:lnSpc>
                  <a:spcBef>
                    <a:spcPct val="25000"/>
                  </a:spcBef>
                  <a:spcAft>
                    <a:spcPct val="0"/>
                  </a:spcAft>
                  <a:buChar char="»"/>
                  <a:defRPr sz="2200">
                    <a:solidFill>
                      <a:schemeClr val="tx1"/>
                    </a:solidFill>
                    <a:latin typeface="Arial" charset="0"/>
                  </a:defRPr>
                </a:lvl6pPr>
                <a:lvl7pPr marL="2971800" indent="-228600" eaLnBrk="0" fontAlgn="base" hangingPunct="0">
                  <a:lnSpc>
                    <a:spcPct val="85000"/>
                  </a:lnSpc>
                  <a:spcBef>
                    <a:spcPct val="25000"/>
                  </a:spcBef>
                  <a:spcAft>
                    <a:spcPct val="0"/>
                  </a:spcAft>
                  <a:buChar char="»"/>
                  <a:defRPr sz="2200">
                    <a:solidFill>
                      <a:schemeClr val="tx1"/>
                    </a:solidFill>
                    <a:latin typeface="Arial" charset="0"/>
                  </a:defRPr>
                </a:lvl7pPr>
                <a:lvl8pPr marL="3429000" indent="-228600" eaLnBrk="0" fontAlgn="base" hangingPunct="0">
                  <a:lnSpc>
                    <a:spcPct val="85000"/>
                  </a:lnSpc>
                  <a:spcBef>
                    <a:spcPct val="25000"/>
                  </a:spcBef>
                  <a:spcAft>
                    <a:spcPct val="0"/>
                  </a:spcAft>
                  <a:buChar char="»"/>
                  <a:defRPr sz="2200">
                    <a:solidFill>
                      <a:schemeClr val="tx1"/>
                    </a:solidFill>
                    <a:latin typeface="Arial" charset="0"/>
                  </a:defRPr>
                </a:lvl8pPr>
                <a:lvl9pPr marL="3886200" indent="-228600" eaLnBrk="0" fontAlgn="base" hangingPunct="0">
                  <a:lnSpc>
                    <a:spcPct val="85000"/>
                  </a:lnSpc>
                  <a:spcBef>
                    <a:spcPct val="25000"/>
                  </a:spcBef>
                  <a:spcAft>
                    <a:spcPct val="0"/>
                  </a:spcAft>
                  <a:buChar char="»"/>
                  <a:defRPr sz="2200">
                    <a:solidFill>
                      <a:schemeClr val="tx1"/>
                    </a:solidFill>
                    <a:latin typeface="Arial" charset="0"/>
                  </a:defRPr>
                </a:lvl9pPr>
              </a:lstStyle>
              <a:p>
                <a:pPr eaLnBrk="1" hangingPunct="1">
                  <a:lnSpc>
                    <a:spcPct val="100000"/>
                  </a:lnSpc>
                  <a:spcBef>
                    <a:spcPct val="0"/>
                  </a:spcBef>
                  <a:buClrTx/>
                  <a:buFontTx/>
                  <a:buNone/>
                </a:pPr>
                <a:endParaRPr lang="en-US" altLang="fi-FI" sz="3200">
                  <a:latin typeface="Calibri" pitchFamily="34" charset="0"/>
                </a:endParaRPr>
              </a:p>
            </p:txBody>
          </p:sp>
          <p:sp>
            <p:nvSpPr>
              <p:cNvPr id="29731" name="Rectangle 93"/>
              <p:cNvSpPr>
                <a:spLocks noChangeArrowheads="1"/>
              </p:cNvSpPr>
              <p:nvPr/>
            </p:nvSpPr>
            <p:spPr bwMode="auto">
              <a:xfrm>
                <a:off x="1917" y="3326"/>
                <a:ext cx="32" cy="262"/>
              </a:xfrm>
              <a:prstGeom prst="rect">
                <a:avLst/>
              </a:prstGeom>
              <a:solidFill>
                <a:srgbClr val="993366"/>
              </a:solidFill>
              <a:ln w="7938">
                <a:solidFill>
                  <a:srgbClr val="000000"/>
                </a:solidFill>
                <a:miter lim="800000"/>
                <a:headEnd/>
                <a:tailEnd/>
              </a:ln>
            </p:spPr>
            <p:txBody>
              <a:bodyPr/>
              <a:lstStyle>
                <a:lvl1pPr eaLnBrk="0" hangingPunct="0">
                  <a:lnSpc>
                    <a:spcPct val="85000"/>
                  </a:lnSpc>
                  <a:spcBef>
                    <a:spcPct val="35000"/>
                  </a:spcBef>
                  <a:buClr>
                    <a:schemeClr val="accent1"/>
                  </a:buClr>
                  <a:buChar char="•"/>
                  <a:defRPr sz="2600">
                    <a:solidFill>
                      <a:schemeClr val="tx1"/>
                    </a:solidFill>
                    <a:latin typeface="Arial" charset="0"/>
                  </a:defRPr>
                </a:lvl1pPr>
                <a:lvl2pPr marL="742950" indent="-285750" eaLnBrk="0" hangingPunct="0">
                  <a:lnSpc>
                    <a:spcPct val="85000"/>
                  </a:lnSpc>
                  <a:spcBef>
                    <a:spcPct val="25000"/>
                  </a:spcBef>
                  <a:buChar char="–"/>
                  <a:defRPr sz="2400">
                    <a:solidFill>
                      <a:schemeClr val="tx1"/>
                    </a:solidFill>
                    <a:latin typeface="Arial" charset="0"/>
                  </a:defRPr>
                </a:lvl2pPr>
                <a:lvl3pPr marL="1143000" indent="-228600" eaLnBrk="0" hangingPunct="0">
                  <a:lnSpc>
                    <a:spcPct val="85000"/>
                  </a:lnSpc>
                  <a:spcBef>
                    <a:spcPct val="25000"/>
                  </a:spcBef>
                  <a:buClr>
                    <a:schemeClr val="accent1"/>
                  </a:buClr>
                  <a:buChar char="•"/>
                  <a:defRPr sz="2200">
                    <a:solidFill>
                      <a:schemeClr val="tx1"/>
                    </a:solidFill>
                    <a:latin typeface="Arial" charset="0"/>
                  </a:defRPr>
                </a:lvl3pPr>
                <a:lvl4pPr marL="1600200" indent="-228600" eaLnBrk="0" hangingPunct="0">
                  <a:lnSpc>
                    <a:spcPct val="85000"/>
                  </a:lnSpc>
                  <a:spcBef>
                    <a:spcPct val="25000"/>
                  </a:spcBef>
                  <a:buChar char="–"/>
                  <a:defRPr sz="2200">
                    <a:solidFill>
                      <a:schemeClr val="tx1"/>
                    </a:solidFill>
                    <a:latin typeface="Arial" charset="0"/>
                  </a:defRPr>
                </a:lvl4pPr>
                <a:lvl5pPr marL="2057400" indent="-228600" eaLnBrk="0" hangingPunct="0">
                  <a:lnSpc>
                    <a:spcPct val="85000"/>
                  </a:lnSpc>
                  <a:spcBef>
                    <a:spcPct val="25000"/>
                  </a:spcBef>
                  <a:buChar char="»"/>
                  <a:defRPr sz="2200">
                    <a:solidFill>
                      <a:schemeClr val="tx1"/>
                    </a:solidFill>
                    <a:latin typeface="Arial" charset="0"/>
                  </a:defRPr>
                </a:lvl5pPr>
                <a:lvl6pPr marL="2514600" indent="-228600" eaLnBrk="0" fontAlgn="base" hangingPunct="0">
                  <a:lnSpc>
                    <a:spcPct val="85000"/>
                  </a:lnSpc>
                  <a:spcBef>
                    <a:spcPct val="25000"/>
                  </a:spcBef>
                  <a:spcAft>
                    <a:spcPct val="0"/>
                  </a:spcAft>
                  <a:buChar char="»"/>
                  <a:defRPr sz="2200">
                    <a:solidFill>
                      <a:schemeClr val="tx1"/>
                    </a:solidFill>
                    <a:latin typeface="Arial" charset="0"/>
                  </a:defRPr>
                </a:lvl6pPr>
                <a:lvl7pPr marL="2971800" indent="-228600" eaLnBrk="0" fontAlgn="base" hangingPunct="0">
                  <a:lnSpc>
                    <a:spcPct val="85000"/>
                  </a:lnSpc>
                  <a:spcBef>
                    <a:spcPct val="25000"/>
                  </a:spcBef>
                  <a:spcAft>
                    <a:spcPct val="0"/>
                  </a:spcAft>
                  <a:buChar char="»"/>
                  <a:defRPr sz="2200">
                    <a:solidFill>
                      <a:schemeClr val="tx1"/>
                    </a:solidFill>
                    <a:latin typeface="Arial" charset="0"/>
                  </a:defRPr>
                </a:lvl7pPr>
                <a:lvl8pPr marL="3429000" indent="-228600" eaLnBrk="0" fontAlgn="base" hangingPunct="0">
                  <a:lnSpc>
                    <a:spcPct val="85000"/>
                  </a:lnSpc>
                  <a:spcBef>
                    <a:spcPct val="25000"/>
                  </a:spcBef>
                  <a:spcAft>
                    <a:spcPct val="0"/>
                  </a:spcAft>
                  <a:buChar char="»"/>
                  <a:defRPr sz="2200">
                    <a:solidFill>
                      <a:schemeClr val="tx1"/>
                    </a:solidFill>
                    <a:latin typeface="Arial" charset="0"/>
                  </a:defRPr>
                </a:lvl8pPr>
                <a:lvl9pPr marL="3886200" indent="-228600" eaLnBrk="0" fontAlgn="base" hangingPunct="0">
                  <a:lnSpc>
                    <a:spcPct val="85000"/>
                  </a:lnSpc>
                  <a:spcBef>
                    <a:spcPct val="25000"/>
                  </a:spcBef>
                  <a:spcAft>
                    <a:spcPct val="0"/>
                  </a:spcAft>
                  <a:buChar char="»"/>
                  <a:defRPr sz="2200">
                    <a:solidFill>
                      <a:schemeClr val="tx1"/>
                    </a:solidFill>
                    <a:latin typeface="Arial" charset="0"/>
                  </a:defRPr>
                </a:lvl9pPr>
              </a:lstStyle>
              <a:p>
                <a:pPr eaLnBrk="1" hangingPunct="1">
                  <a:lnSpc>
                    <a:spcPct val="100000"/>
                  </a:lnSpc>
                  <a:spcBef>
                    <a:spcPct val="0"/>
                  </a:spcBef>
                  <a:buClrTx/>
                  <a:buFontTx/>
                  <a:buNone/>
                </a:pPr>
                <a:endParaRPr lang="en-US" altLang="fi-FI" sz="3200">
                  <a:latin typeface="Calibri" pitchFamily="34" charset="0"/>
                </a:endParaRPr>
              </a:p>
            </p:txBody>
          </p:sp>
          <p:sp>
            <p:nvSpPr>
              <p:cNvPr id="29732" name="Rectangle 94"/>
              <p:cNvSpPr>
                <a:spLocks noChangeArrowheads="1"/>
              </p:cNvSpPr>
              <p:nvPr/>
            </p:nvSpPr>
            <p:spPr bwMode="auto">
              <a:xfrm>
                <a:off x="2266" y="3252"/>
                <a:ext cx="32" cy="336"/>
              </a:xfrm>
              <a:prstGeom prst="rect">
                <a:avLst/>
              </a:prstGeom>
              <a:solidFill>
                <a:srgbClr val="993366"/>
              </a:solidFill>
              <a:ln w="7938">
                <a:solidFill>
                  <a:srgbClr val="000000"/>
                </a:solidFill>
                <a:miter lim="800000"/>
                <a:headEnd/>
                <a:tailEnd/>
              </a:ln>
            </p:spPr>
            <p:txBody>
              <a:bodyPr/>
              <a:lstStyle>
                <a:lvl1pPr eaLnBrk="0" hangingPunct="0">
                  <a:lnSpc>
                    <a:spcPct val="85000"/>
                  </a:lnSpc>
                  <a:spcBef>
                    <a:spcPct val="35000"/>
                  </a:spcBef>
                  <a:buClr>
                    <a:schemeClr val="accent1"/>
                  </a:buClr>
                  <a:buChar char="•"/>
                  <a:defRPr sz="2600">
                    <a:solidFill>
                      <a:schemeClr val="tx1"/>
                    </a:solidFill>
                    <a:latin typeface="Arial" charset="0"/>
                  </a:defRPr>
                </a:lvl1pPr>
                <a:lvl2pPr marL="742950" indent="-285750" eaLnBrk="0" hangingPunct="0">
                  <a:lnSpc>
                    <a:spcPct val="85000"/>
                  </a:lnSpc>
                  <a:spcBef>
                    <a:spcPct val="25000"/>
                  </a:spcBef>
                  <a:buChar char="–"/>
                  <a:defRPr sz="2400">
                    <a:solidFill>
                      <a:schemeClr val="tx1"/>
                    </a:solidFill>
                    <a:latin typeface="Arial" charset="0"/>
                  </a:defRPr>
                </a:lvl2pPr>
                <a:lvl3pPr marL="1143000" indent="-228600" eaLnBrk="0" hangingPunct="0">
                  <a:lnSpc>
                    <a:spcPct val="85000"/>
                  </a:lnSpc>
                  <a:spcBef>
                    <a:spcPct val="25000"/>
                  </a:spcBef>
                  <a:buClr>
                    <a:schemeClr val="accent1"/>
                  </a:buClr>
                  <a:buChar char="•"/>
                  <a:defRPr sz="2200">
                    <a:solidFill>
                      <a:schemeClr val="tx1"/>
                    </a:solidFill>
                    <a:latin typeface="Arial" charset="0"/>
                  </a:defRPr>
                </a:lvl3pPr>
                <a:lvl4pPr marL="1600200" indent="-228600" eaLnBrk="0" hangingPunct="0">
                  <a:lnSpc>
                    <a:spcPct val="85000"/>
                  </a:lnSpc>
                  <a:spcBef>
                    <a:spcPct val="25000"/>
                  </a:spcBef>
                  <a:buChar char="–"/>
                  <a:defRPr sz="2200">
                    <a:solidFill>
                      <a:schemeClr val="tx1"/>
                    </a:solidFill>
                    <a:latin typeface="Arial" charset="0"/>
                  </a:defRPr>
                </a:lvl4pPr>
                <a:lvl5pPr marL="2057400" indent="-228600" eaLnBrk="0" hangingPunct="0">
                  <a:lnSpc>
                    <a:spcPct val="85000"/>
                  </a:lnSpc>
                  <a:spcBef>
                    <a:spcPct val="25000"/>
                  </a:spcBef>
                  <a:buChar char="»"/>
                  <a:defRPr sz="2200">
                    <a:solidFill>
                      <a:schemeClr val="tx1"/>
                    </a:solidFill>
                    <a:latin typeface="Arial" charset="0"/>
                  </a:defRPr>
                </a:lvl5pPr>
                <a:lvl6pPr marL="2514600" indent="-228600" eaLnBrk="0" fontAlgn="base" hangingPunct="0">
                  <a:lnSpc>
                    <a:spcPct val="85000"/>
                  </a:lnSpc>
                  <a:spcBef>
                    <a:spcPct val="25000"/>
                  </a:spcBef>
                  <a:spcAft>
                    <a:spcPct val="0"/>
                  </a:spcAft>
                  <a:buChar char="»"/>
                  <a:defRPr sz="2200">
                    <a:solidFill>
                      <a:schemeClr val="tx1"/>
                    </a:solidFill>
                    <a:latin typeface="Arial" charset="0"/>
                  </a:defRPr>
                </a:lvl6pPr>
                <a:lvl7pPr marL="2971800" indent="-228600" eaLnBrk="0" fontAlgn="base" hangingPunct="0">
                  <a:lnSpc>
                    <a:spcPct val="85000"/>
                  </a:lnSpc>
                  <a:spcBef>
                    <a:spcPct val="25000"/>
                  </a:spcBef>
                  <a:spcAft>
                    <a:spcPct val="0"/>
                  </a:spcAft>
                  <a:buChar char="»"/>
                  <a:defRPr sz="2200">
                    <a:solidFill>
                      <a:schemeClr val="tx1"/>
                    </a:solidFill>
                    <a:latin typeface="Arial" charset="0"/>
                  </a:defRPr>
                </a:lvl7pPr>
                <a:lvl8pPr marL="3429000" indent="-228600" eaLnBrk="0" fontAlgn="base" hangingPunct="0">
                  <a:lnSpc>
                    <a:spcPct val="85000"/>
                  </a:lnSpc>
                  <a:spcBef>
                    <a:spcPct val="25000"/>
                  </a:spcBef>
                  <a:spcAft>
                    <a:spcPct val="0"/>
                  </a:spcAft>
                  <a:buChar char="»"/>
                  <a:defRPr sz="2200">
                    <a:solidFill>
                      <a:schemeClr val="tx1"/>
                    </a:solidFill>
                    <a:latin typeface="Arial" charset="0"/>
                  </a:defRPr>
                </a:lvl8pPr>
                <a:lvl9pPr marL="3886200" indent="-228600" eaLnBrk="0" fontAlgn="base" hangingPunct="0">
                  <a:lnSpc>
                    <a:spcPct val="85000"/>
                  </a:lnSpc>
                  <a:spcBef>
                    <a:spcPct val="25000"/>
                  </a:spcBef>
                  <a:spcAft>
                    <a:spcPct val="0"/>
                  </a:spcAft>
                  <a:buChar char="»"/>
                  <a:defRPr sz="2200">
                    <a:solidFill>
                      <a:schemeClr val="tx1"/>
                    </a:solidFill>
                    <a:latin typeface="Arial" charset="0"/>
                  </a:defRPr>
                </a:lvl9pPr>
              </a:lstStyle>
              <a:p>
                <a:pPr eaLnBrk="1" hangingPunct="1">
                  <a:lnSpc>
                    <a:spcPct val="100000"/>
                  </a:lnSpc>
                  <a:spcBef>
                    <a:spcPct val="0"/>
                  </a:spcBef>
                  <a:buClrTx/>
                  <a:buFontTx/>
                  <a:buNone/>
                </a:pPr>
                <a:endParaRPr lang="en-US" altLang="fi-FI" sz="3200">
                  <a:latin typeface="Calibri" pitchFamily="34" charset="0"/>
                </a:endParaRPr>
              </a:p>
            </p:txBody>
          </p:sp>
          <p:sp>
            <p:nvSpPr>
              <p:cNvPr id="29733" name="Rectangle 95"/>
              <p:cNvSpPr>
                <a:spLocks noChangeArrowheads="1"/>
              </p:cNvSpPr>
              <p:nvPr/>
            </p:nvSpPr>
            <p:spPr bwMode="auto">
              <a:xfrm>
                <a:off x="2443" y="3410"/>
                <a:ext cx="32" cy="178"/>
              </a:xfrm>
              <a:prstGeom prst="rect">
                <a:avLst/>
              </a:prstGeom>
              <a:solidFill>
                <a:srgbClr val="993366"/>
              </a:solidFill>
              <a:ln w="7938">
                <a:solidFill>
                  <a:srgbClr val="000000"/>
                </a:solidFill>
                <a:miter lim="800000"/>
                <a:headEnd/>
                <a:tailEnd/>
              </a:ln>
            </p:spPr>
            <p:txBody>
              <a:bodyPr/>
              <a:lstStyle>
                <a:lvl1pPr eaLnBrk="0" hangingPunct="0">
                  <a:lnSpc>
                    <a:spcPct val="85000"/>
                  </a:lnSpc>
                  <a:spcBef>
                    <a:spcPct val="35000"/>
                  </a:spcBef>
                  <a:buClr>
                    <a:schemeClr val="accent1"/>
                  </a:buClr>
                  <a:buChar char="•"/>
                  <a:defRPr sz="2600">
                    <a:solidFill>
                      <a:schemeClr val="tx1"/>
                    </a:solidFill>
                    <a:latin typeface="Arial" charset="0"/>
                  </a:defRPr>
                </a:lvl1pPr>
                <a:lvl2pPr marL="742950" indent="-285750" eaLnBrk="0" hangingPunct="0">
                  <a:lnSpc>
                    <a:spcPct val="85000"/>
                  </a:lnSpc>
                  <a:spcBef>
                    <a:spcPct val="25000"/>
                  </a:spcBef>
                  <a:buChar char="–"/>
                  <a:defRPr sz="2400">
                    <a:solidFill>
                      <a:schemeClr val="tx1"/>
                    </a:solidFill>
                    <a:latin typeface="Arial" charset="0"/>
                  </a:defRPr>
                </a:lvl2pPr>
                <a:lvl3pPr marL="1143000" indent="-228600" eaLnBrk="0" hangingPunct="0">
                  <a:lnSpc>
                    <a:spcPct val="85000"/>
                  </a:lnSpc>
                  <a:spcBef>
                    <a:spcPct val="25000"/>
                  </a:spcBef>
                  <a:buClr>
                    <a:schemeClr val="accent1"/>
                  </a:buClr>
                  <a:buChar char="•"/>
                  <a:defRPr sz="2200">
                    <a:solidFill>
                      <a:schemeClr val="tx1"/>
                    </a:solidFill>
                    <a:latin typeface="Arial" charset="0"/>
                  </a:defRPr>
                </a:lvl3pPr>
                <a:lvl4pPr marL="1600200" indent="-228600" eaLnBrk="0" hangingPunct="0">
                  <a:lnSpc>
                    <a:spcPct val="85000"/>
                  </a:lnSpc>
                  <a:spcBef>
                    <a:spcPct val="25000"/>
                  </a:spcBef>
                  <a:buChar char="–"/>
                  <a:defRPr sz="2200">
                    <a:solidFill>
                      <a:schemeClr val="tx1"/>
                    </a:solidFill>
                    <a:latin typeface="Arial" charset="0"/>
                  </a:defRPr>
                </a:lvl4pPr>
                <a:lvl5pPr marL="2057400" indent="-228600" eaLnBrk="0" hangingPunct="0">
                  <a:lnSpc>
                    <a:spcPct val="85000"/>
                  </a:lnSpc>
                  <a:spcBef>
                    <a:spcPct val="25000"/>
                  </a:spcBef>
                  <a:buChar char="»"/>
                  <a:defRPr sz="2200">
                    <a:solidFill>
                      <a:schemeClr val="tx1"/>
                    </a:solidFill>
                    <a:latin typeface="Arial" charset="0"/>
                  </a:defRPr>
                </a:lvl5pPr>
                <a:lvl6pPr marL="2514600" indent="-228600" eaLnBrk="0" fontAlgn="base" hangingPunct="0">
                  <a:lnSpc>
                    <a:spcPct val="85000"/>
                  </a:lnSpc>
                  <a:spcBef>
                    <a:spcPct val="25000"/>
                  </a:spcBef>
                  <a:spcAft>
                    <a:spcPct val="0"/>
                  </a:spcAft>
                  <a:buChar char="»"/>
                  <a:defRPr sz="2200">
                    <a:solidFill>
                      <a:schemeClr val="tx1"/>
                    </a:solidFill>
                    <a:latin typeface="Arial" charset="0"/>
                  </a:defRPr>
                </a:lvl6pPr>
                <a:lvl7pPr marL="2971800" indent="-228600" eaLnBrk="0" fontAlgn="base" hangingPunct="0">
                  <a:lnSpc>
                    <a:spcPct val="85000"/>
                  </a:lnSpc>
                  <a:spcBef>
                    <a:spcPct val="25000"/>
                  </a:spcBef>
                  <a:spcAft>
                    <a:spcPct val="0"/>
                  </a:spcAft>
                  <a:buChar char="»"/>
                  <a:defRPr sz="2200">
                    <a:solidFill>
                      <a:schemeClr val="tx1"/>
                    </a:solidFill>
                    <a:latin typeface="Arial" charset="0"/>
                  </a:defRPr>
                </a:lvl7pPr>
                <a:lvl8pPr marL="3429000" indent="-228600" eaLnBrk="0" fontAlgn="base" hangingPunct="0">
                  <a:lnSpc>
                    <a:spcPct val="85000"/>
                  </a:lnSpc>
                  <a:spcBef>
                    <a:spcPct val="25000"/>
                  </a:spcBef>
                  <a:spcAft>
                    <a:spcPct val="0"/>
                  </a:spcAft>
                  <a:buChar char="»"/>
                  <a:defRPr sz="2200">
                    <a:solidFill>
                      <a:schemeClr val="tx1"/>
                    </a:solidFill>
                    <a:latin typeface="Arial" charset="0"/>
                  </a:defRPr>
                </a:lvl8pPr>
                <a:lvl9pPr marL="3886200" indent="-228600" eaLnBrk="0" fontAlgn="base" hangingPunct="0">
                  <a:lnSpc>
                    <a:spcPct val="85000"/>
                  </a:lnSpc>
                  <a:spcBef>
                    <a:spcPct val="25000"/>
                  </a:spcBef>
                  <a:spcAft>
                    <a:spcPct val="0"/>
                  </a:spcAft>
                  <a:buChar char="»"/>
                  <a:defRPr sz="2200">
                    <a:solidFill>
                      <a:schemeClr val="tx1"/>
                    </a:solidFill>
                    <a:latin typeface="Arial" charset="0"/>
                  </a:defRPr>
                </a:lvl9pPr>
              </a:lstStyle>
              <a:p>
                <a:pPr eaLnBrk="1" hangingPunct="1">
                  <a:lnSpc>
                    <a:spcPct val="100000"/>
                  </a:lnSpc>
                  <a:spcBef>
                    <a:spcPct val="0"/>
                  </a:spcBef>
                  <a:buClrTx/>
                  <a:buFontTx/>
                  <a:buNone/>
                </a:pPr>
                <a:endParaRPr lang="en-US" altLang="fi-FI" sz="3200">
                  <a:latin typeface="Calibri" pitchFamily="34" charset="0"/>
                </a:endParaRPr>
              </a:p>
            </p:txBody>
          </p:sp>
          <p:sp>
            <p:nvSpPr>
              <p:cNvPr id="29734" name="Rectangle 96"/>
              <p:cNvSpPr>
                <a:spLocks noChangeArrowheads="1"/>
              </p:cNvSpPr>
              <p:nvPr/>
            </p:nvSpPr>
            <p:spPr bwMode="auto">
              <a:xfrm>
                <a:off x="2614" y="3380"/>
                <a:ext cx="32" cy="208"/>
              </a:xfrm>
              <a:prstGeom prst="rect">
                <a:avLst/>
              </a:prstGeom>
              <a:solidFill>
                <a:srgbClr val="993366"/>
              </a:solidFill>
              <a:ln w="7938">
                <a:solidFill>
                  <a:srgbClr val="000000"/>
                </a:solidFill>
                <a:miter lim="800000"/>
                <a:headEnd/>
                <a:tailEnd/>
              </a:ln>
            </p:spPr>
            <p:txBody>
              <a:bodyPr/>
              <a:lstStyle>
                <a:lvl1pPr eaLnBrk="0" hangingPunct="0">
                  <a:lnSpc>
                    <a:spcPct val="85000"/>
                  </a:lnSpc>
                  <a:spcBef>
                    <a:spcPct val="35000"/>
                  </a:spcBef>
                  <a:buClr>
                    <a:schemeClr val="accent1"/>
                  </a:buClr>
                  <a:buChar char="•"/>
                  <a:defRPr sz="2600">
                    <a:solidFill>
                      <a:schemeClr val="tx1"/>
                    </a:solidFill>
                    <a:latin typeface="Arial" charset="0"/>
                  </a:defRPr>
                </a:lvl1pPr>
                <a:lvl2pPr marL="742950" indent="-285750" eaLnBrk="0" hangingPunct="0">
                  <a:lnSpc>
                    <a:spcPct val="85000"/>
                  </a:lnSpc>
                  <a:spcBef>
                    <a:spcPct val="25000"/>
                  </a:spcBef>
                  <a:buChar char="–"/>
                  <a:defRPr sz="2400">
                    <a:solidFill>
                      <a:schemeClr val="tx1"/>
                    </a:solidFill>
                    <a:latin typeface="Arial" charset="0"/>
                  </a:defRPr>
                </a:lvl2pPr>
                <a:lvl3pPr marL="1143000" indent="-228600" eaLnBrk="0" hangingPunct="0">
                  <a:lnSpc>
                    <a:spcPct val="85000"/>
                  </a:lnSpc>
                  <a:spcBef>
                    <a:spcPct val="25000"/>
                  </a:spcBef>
                  <a:buClr>
                    <a:schemeClr val="accent1"/>
                  </a:buClr>
                  <a:buChar char="•"/>
                  <a:defRPr sz="2200">
                    <a:solidFill>
                      <a:schemeClr val="tx1"/>
                    </a:solidFill>
                    <a:latin typeface="Arial" charset="0"/>
                  </a:defRPr>
                </a:lvl3pPr>
                <a:lvl4pPr marL="1600200" indent="-228600" eaLnBrk="0" hangingPunct="0">
                  <a:lnSpc>
                    <a:spcPct val="85000"/>
                  </a:lnSpc>
                  <a:spcBef>
                    <a:spcPct val="25000"/>
                  </a:spcBef>
                  <a:buChar char="–"/>
                  <a:defRPr sz="2200">
                    <a:solidFill>
                      <a:schemeClr val="tx1"/>
                    </a:solidFill>
                    <a:latin typeface="Arial" charset="0"/>
                  </a:defRPr>
                </a:lvl4pPr>
                <a:lvl5pPr marL="2057400" indent="-228600" eaLnBrk="0" hangingPunct="0">
                  <a:lnSpc>
                    <a:spcPct val="85000"/>
                  </a:lnSpc>
                  <a:spcBef>
                    <a:spcPct val="25000"/>
                  </a:spcBef>
                  <a:buChar char="»"/>
                  <a:defRPr sz="2200">
                    <a:solidFill>
                      <a:schemeClr val="tx1"/>
                    </a:solidFill>
                    <a:latin typeface="Arial" charset="0"/>
                  </a:defRPr>
                </a:lvl5pPr>
                <a:lvl6pPr marL="2514600" indent="-228600" eaLnBrk="0" fontAlgn="base" hangingPunct="0">
                  <a:lnSpc>
                    <a:spcPct val="85000"/>
                  </a:lnSpc>
                  <a:spcBef>
                    <a:spcPct val="25000"/>
                  </a:spcBef>
                  <a:spcAft>
                    <a:spcPct val="0"/>
                  </a:spcAft>
                  <a:buChar char="»"/>
                  <a:defRPr sz="2200">
                    <a:solidFill>
                      <a:schemeClr val="tx1"/>
                    </a:solidFill>
                    <a:latin typeface="Arial" charset="0"/>
                  </a:defRPr>
                </a:lvl6pPr>
                <a:lvl7pPr marL="2971800" indent="-228600" eaLnBrk="0" fontAlgn="base" hangingPunct="0">
                  <a:lnSpc>
                    <a:spcPct val="85000"/>
                  </a:lnSpc>
                  <a:spcBef>
                    <a:spcPct val="25000"/>
                  </a:spcBef>
                  <a:spcAft>
                    <a:spcPct val="0"/>
                  </a:spcAft>
                  <a:buChar char="»"/>
                  <a:defRPr sz="2200">
                    <a:solidFill>
                      <a:schemeClr val="tx1"/>
                    </a:solidFill>
                    <a:latin typeface="Arial" charset="0"/>
                  </a:defRPr>
                </a:lvl7pPr>
                <a:lvl8pPr marL="3429000" indent="-228600" eaLnBrk="0" fontAlgn="base" hangingPunct="0">
                  <a:lnSpc>
                    <a:spcPct val="85000"/>
                  </a:lnSpc>
                  <a:spcBef>
                    <a:spcPct val="25000"/>
                  </a:spcBef>
                  <a:spcAft>
                    <a:spcPct val="0"/>
                  </a:spcAft>
                  <a:buChar char="»"/>
                  <a:defRPr sz="2200">
                    <a:solidFill>
                      <a:schemeClr val="tx1"/>
                    </a:solidFill>
                    <a:latin typeface="Arial" charset="0"/>
                  </a:defRPr>
                </a:lvl8pPr>
                <a:lvl9pPr marL="3886200" indent="-228600" eaLnBrk="0" fontAlgn="base" hangingPunct="0">
                  <a:lnSpc>
                    <a:spcPct val="85000"/>
                  </a:lnSpc>
                  <a:spcBef>
                    <a:spcPct val="25000"/>
                  </a:spcBef>
                  <a:spcAft>
                    <a:spcPct val="0"/>
                  </a:spcAft>
                  <a:buChar char="»"/>
                  <a:defRPr sz="2200">
                    <a:solidFill>
                      <a:schemeClr val="tx1"/>
                    </a:solidFill>
                    <a:latin typeface="Arial" charset="0"/>
                  </a:defRPr>
                </a:lvl9pPr>
              </a:lstStyle>
              <a:p>
                <a:pPr eaLnBrk="1" hangingPunct="1">
                  <a:lnSpc>
                    <a:spcPct val="100000"/>
                  </a:lnSpc>
                  <a:spcBef>
                    <a:spcPct val="0"/>
                  </a:spcBef>
                  <a:buClrTx/>
                  <a:buFontTx/>
                  <a:buNone/>
                </a:pPr>
                <a:endParaRPr lang="en-US" altLang="fi-FI" sz="3200">
                  <a:latin typeface="Calibri" pitchFamily="34" charset="0"/>
                </a:endParaRPr>
              </a:p>
            </p:txBody>
          </p:sp>
          <p:sp>
            <p:nvSpPr>
              <p:cNvPr id="29735" name="Rectangle 97"/>
              <p:cNvSpPr>
                <a:spLocks noChangeArrowheads="1"/>
              </p:cNvSpPr>
              <p:nvPr/>
            </p:nvSpPr>
            <p:spPr bwMode="auto">
              <a:xfrm>
                <a:off x="1949" y="3153"/>
                <a:ext cx="33" cy="435"/>
              </a:xfrm>
              <a:prstGeom prst="rect">
                <a:avLst/>
              </a:prstGeom>
              <a:solidFill>
                <a:srgbClr val="FFFF99"/>
              </a:solidFill>
              <a:ln w="7938">
                <a:solidFill>
                  <a:srgbClr val="000000"/>
                </a:solidFill>
                <a:miter lim="800000"/>
                <a:headEnd/>
                <a:tailEnd/>
              </a:ln>
            </p:spPr>
            <p:txBody>
              <a:bodyPr/>
              <a:lstStyle>
                <a:lvl1pPr eaLnBrk="0" hangingPunct="0">
                  <a:lnSpc>
                    <a:spcPct val="85000"/>
                  </a:lnSpc>
                  <a:spcBef>
                    <a:spcPct val="35000"/>
                  </a:spcBef>
                  <a:buClr>
                    <a:schemeClr val="accent1"/>
                  </a:buClr>
                  <a:buChar char="•"/>
                  <a:defRPr sz="2600">
                    <a:solidFill>
                      <a:schemeClr val="tx1"/>
                    </a:solidFill>
                    <a:latin typeface="Arial" charset="0"/>
                  </a:defRPr>
                </a:lvl1pPr>
                <a:lvl2pPr marL="742950" indent="-285750" eaLnBrk="0" hangingPunct="0">
                  <a:lnSpc>
                    <a:spcPct val="85000"/>
                  </a:lnSpc>
                  <a:spcBef>
                    <a:spcPct val="25000"/>
                  </a:spcBef>
                  <a:buChar char="–"/>
                  <a:defRPr sz="2400">
                    <a:solidFill>
                      <a:schemeClr val="tx1"/>
                    </a:solidFill>
                    <a:latin typeface="Arial" charset="0"/>
                  </a:defRPr>
                </a:lvl2pPr>
                <a:lvl3pPr marL="1143000" indent="-228600" eaLnBrk="0" hangingPunct="0">
                  <a:lnSpc>
                    <a:spcPct val="85000"/>
                  </a:lnSpc>
                  <a:spcBef>
                    <a:spcPct val="25000"/>
                  </a:spcBef>
                  <a:buClr>
                    <a:schemeClr val="accent1"/>
                  </a:buClr>
                  <a:buChar char="•"/>
                  <a:defRPr sz="2200">
                    <a:solidFill>
                      <a:schemeClr val="tx1"/>
                    </a:solidFill>
                    <a:latin typeface="Arial" charset="0"/>
                  </a:defRPr>
                </a:lvl3pPr>
                <a:lvl4pPr marL="1600200" indent="-228600" eaLnBrk="0" hangingPunct="0">
                  <a:lnSpc>
                    <a:spcPct val="85000"/>
                  </a:lnSpc>
                  <a:spcBef>
                    <a:spcPct val="25000"/>
                  </a:spcBef>
                  <a:buChar char="–"/>
                  <a:defRPr sz="2200">
                    <a:solidFill>
                      <a:schemeClr val="tx1"/>
                    </a:solidFill>
                    <a:latin typeface="Arial" charset="0"/>
                  </a:defRPr>
                </a:lvl4pPr>
                <a:lvl5pPr marL="2057400" indent="-228600" eaLnBrk="0" hangingPunct="0">
                  <a:lnSpc>
                    <a:spcPct val="85000"/>
                  </a:lnSpc>
                  <a:spcBef>
                    <a:spcPct val="25000"/>
                  </a:spcBef>
                  <a:buChar char="»"/>
                  <a:defRPr sz="2200">
                    <a:solidFill>
                      <a:schemeClr val="tx1"/>
                    </a:solidFill>
                    <a:latin typeface="Arial" charset="0"/>
                  </a:defRPr>
                </a:lvl5pPr>
                <a:lvl6pPr marL="2514600" indent="-228600" eaLnBrk="0" fontAlgn="base" hangingPunct="0">
                  <a:lnSpc>
                    <a:spcPct val="85000"/>
                  </a:lnSpc>
                  <a:spcBef>
                    <a:spcPct val="25000"/>
                  </a:spcBef>
                  <a:spcAft>
                    <a:spcPct val="0"/>
                  </a:spcAft>
                  <a:buChar char="»"/>
                  <a:defRPr sz="2200">
                    <a:solidFill>
                      <a:schemeClr val="tx1"/>
                    </a:solidFill>
                    <a:latin typeface="Arial" charset="0"/>
                  </a:defRPr>
                </a:lvl6pPr>
                <a:lvl7pPr marL="2971800" indent="-228600" eaLnBrk="0" fontAlgn="base" hangingPunct="0">
                  <a:lnSpc>
                    <a:spcPct val="85000"/>
                  </a:lnSpc>
                  <a:spcBef>
                    <a:spcPct val="25000"/>
                  </a:spcBef>
                  <a:spcAft>
                    <a:spcPct val="0"/>
                  </a:spcAft>
                  <a:buChar char="»"/>
                  <a:defRPr sz="2200">
                    <a:solidFill>
                      <a:schemeClr val="tx1"/>
                    </a:solidFill>
                    <a:latin typeface="Arial" charset="0"/>
                  </a:defRPr>
                </a:lvl7pPr>
                <a:lvl8pPr marL="3429000" indent="-228600" eaLnBrk="0" fontAlgn="base" hangingPunct="0">
                  <a:lnSpc>
                    <a:spcPct val="85000"/>
                  </a:lnSpc>
                  <a:spcBef>
                    <a:spcPct val="25000"/>
                  </a:spcBef>
                  <a:spcAft>
                    <a:spcPct val="0"/>
                  </a:spcAft>
                  <a:buChar char="»"/>
                  <a:defRPr sz="2200">
                    <a:solidFill>
                      <a:schemeClr val="tx1"/>
                    </a:solidFill>
                    <a:latin typeface="Arial" charset="0"/>
                  </a:defRPr>
                </a:lvl8pPr>
                <a:lvl9pPr marL="3886200" indent="-228600" eaLnBrk="0" fontAlgn="base" hangingPunct="0">
                  <a:lnSpc>
                    <a:spcPct val="85000"/>
                  </a:lnSpc>
                  <a:spcBef>
                    <a:spcPct val="25000"/>
                  </a:spcBef>
                  <a:spcAft>
                    <a:spcPct val="0"/>
                  </a:spcAft>
                  <a:buChar char="»"/>
                  <a:defRPr sz="2200">
                    <a:solidFill>
                      <a:schemeClr val="tx1"/>
                    </a:solidFill>
                    <a:latin typeface="Arial" charset="0"/>
                  </a:defRPr>
                </a:lvl9pPr>
              </a:lstStyle>
              <a:p>
                <a:pPr eaLnBrk="1" hangingPunct="1">
                  <a:lnSpc>
                    <a:spcPct val="100000"/>
                  </a:lnSpc>
                  <a:spcBef>
                    <a:spcPct val="0"/>
                  </a:spcBef>
                  <a:buClrTx/>
                  <a:buFontTx/>
                  <a:buNone/>
                </a:pPr>
                <a:endParaRPr lang="en-US" altLang="fi-FI" sz="3200">
                  <a:latin typeface="Calibri" pitchFamily="34" charset="0"/>
                </a:endParaRPr>
              </a:p>
            </p:txBody>
          </p:sp>
          <p:sp>
            <p:nvSpPr>
              <p:cNvPr id="29736" name="Rectangle 98"/>
              <p:cNvSpPr>
                <a:spLocks noChangeArrowheads="1"/>
              </p:cNvSpPr>
              <p:nvPr/>
            </p:nvSpPr>
            <p:spPr bwMode="auto">
              <a:xfrm>
                <a:off x="2823" y="3222"/>
                <a:ext cx="27" cy="366"/>
              </a:xfrm>
              <a:prstGeom prst="rect">
                <a:avLst/>
              </a:prstGeom>
              <a:solidFill>
                <a:srgbClr val="FFFF99"/>
              </a:solidFill>
              <a:ln w="7938">
                <a:solidFill>
                  <a:srgbClr val="000000"/>
                </a:solidFill>
                <a:miter lim="800000"/>
                <a:headEnd/>
                <a:tailEnd/>
              </a:ln>
            </p:spPr>
            <p:txBody>
              <a:bodyPr/>
              <a:lstStyle>
                <a:lvl1pPr eaLnBrk="0" hangingPunct="0">
                  <a:lnSpc>
                    <a:spcPct val="85000"/>
                  </a:lnSpc>
                  <a:spcBef>
                    <a:spcPct val="35000"/>
                  </a:spcBef>
                  <a:buClr>
                    <a:schemeClr val="accent1"/>
                  </a:buClr>
                  <a:buChar char="•"/>
                  <a:defRPr sz="2600">
                    <a:solidFill>
                      <a:schemeClr val="tx1"/>
                    </a:solidFill>
                    <a:latin typeface="Arial" charset="0"/>
                  </a:defRPr>
                </a:lvl1pPr>
                <a:lvl2pPr marL="742950" indent="-285750" eaLnBrk="0" hangingPunct="0">
                  <a:lnSpc>
                    <a:spcPct val="85000"/>
                  </a:lnSpc>
                  <a:spcBef>
                    <a:spcPct val="25000"/>
                  </a:spcBef>
                  <a:buChar char="–"/>
                  <a:defRPr sz="2400">
                    <a:solidFill>
                      <a:schemeClr val="tx1"/>
                    </a:solidFill>
                    <a:latin typeface="Arial" charset="0"/>
                  </a:defRPr>
                </a:lvl2pPr>
                <a:lvl3pPr marL="1143000" indent="-228600" eaLnBrk="0" hangingPunct="0">
                  <a:lnSpc>
                    <a:spcPct val="85000"/>
                  </a:lnSpc>
                  <a:spcBef>
                    <a:spcPct val="25000"/>
                  </a:spcBef>
                  <a:buClr>
                    <a:schemeClr val="accent1"/>
                  </a:buClr>
                  <a:buChar char="•"/>
                  <a:defRPr sz="2200">
                    <a:solidFill>
                      <a:schemeClr val="tx1"/>
                    </a:solidFill>
                    <a:latin typeface="Arial" charset="0"/>
                  </a:defRPr>
                </a:lvl3pPr>
                <a:lvl4pPr marL="1600200" indent="-228600" eaLnBrk="0" hangingPunct="0">
                  <a:lnSpc>
                    <a:spcPct val="85000"/>
                  </a:lnSpc>
                  <a:spcBef>
                    <a:spcPct val="25000"/>
                  </a:spcBef>
                  <a:buChar char="–"/>
                  <a:defRPr sz="2200">
                    <a:solidFill>
                      <a:schemeClr val="tx1"/>
                    </a:solidFill>
                    <a:latin typeface="Arial" charset="0"/>
                  </a:defRPr>
                </a:lvl4pPr>
                <a:lvl5pPr marL="2057400" indent="-228600" eaLnBrk="0" hangingPunct="0">
                  <a:lnSpc>
                    <a:spcPct val="85000"/>
                  </a:lnSpc>
                  <a:spcBef>
                    <a:spcPct val="25000"/>
                  </a:spcBef>
                  <a:buChar char="»"/>
                  <a:defRPr sz="2200">
                    <a:solidFill>
                      <a:schemeClr val="tx1"/>
                    </a:solidFill>
                    <a:latin typeface="Arial" charset="0"/>
                  </a:defRPr>
                </a:lvl5pPr>
                <a:lvl6pPr marL="2514600" indent="-228600" eaLnBrk="0" fontAlgn="base" hangingPunct="0">
                  <a:lnSpc>
                    <a:spcPct val="85000"/>
                  </a:lnSpc>
                  <a:spcBef>
                    <a:spcPct val="25000"/>
                  </a:spcBef>
                  <a:spcAft>
                    <a:spcPct val="0"/>
                  </a:spcAft>
                  <a:buChar char="»"/>
                  <a:defRPr sz="2200">
                    <a:solidFill>
                      <a:schemeClr val="tx1"/>
                    </a:solidFill>
                    <a:latin typeface="Arial" charset="0"/>
                  </a:defRPr>
                </a:lvl6pPr>
                <a:lvl7pPr marL="2971800" indent="-228600" eaLnBrk="0" fontAlgn="base" hangingPunct="0">
                  <a:lnSpc>
                    <a:spcPct val="85000"/>
                  </a:lnSpc>
                  <a:spcBef>
                    <a:spcPct val="25000"/>
                  </a:spcBef>
                  <a:spcAft>
                    <a:spcPct val="0"/>
                  </a:spcAft>
                  <a:buChar char="»"/>
                  <a:defRPr sz="2200">
                    <a:solidFill>
                      <a:schemeClr val="tx1"/>
                    </a:solidFill>
                    <a:latin typeface="Arial" charset="0"/>
                  </a:defRPr>
                </a:lvl7pPr>
                <a:lvl8pPr marL="3429000" indent="-228600" eaLnBrk="0" fontAlgn="base" hangingPunct="0">
                  <a:lnSpc>
                    <a:spcPct val="85000"/>
                  </a:lnSpc>
                  <a:spcBef>
                    <a:spcPct val="25000"/>
                  </a:spcBef>
                  <a:spcAft>
                    <a:spcPct val="0"/>
                  </a:spcAft>
                  <a:buChar char="»"/>
                  <a:defRPr sz="2200">
                    <a:solidFill>
                      <a:schemeClr val="tx1"/>
                    </a:solidFill>
                    <a:latin typeface="Arial" charset="0"/>
                  </a:defRPr>
                </a:lvl8pPr>
                <a:lvl9pPr marL="3886200" indent="-228600" eaLnBrk="0" fontAlgn="base" hangingPunct="0">
                  <a:lnSpc>
                    <a:spcPct val="85000"/>
                  </a:lnSpc>
                  <a:spcBef>
                    <a:spcPct val="25000"/>
                  </a:spcBef>
                  <a:spcAft>
                    <a:spcPct val="0"/>
                  </a:spcAft>
                  <a:buChar char="»"/>
                  <a:defRPr sz="2200">
                    <a:solidFill>
                      <a:schemeClr val="tx1"/>
                    </a:solidFill>
                    <a:latin typeface="Arial" charset="0"/>
                  </a:defRPr>
                </a:lvl9pPr>
              </a:lstStyle>
              <a:p>
                <a:pPr eaLnBrk="1" hangingPunct="1">
                  <a:lnSpc>
                    <a:spcPct val="100000"/>
                  </a:lnSpc>
                  <a:spcBef>
                    <a:spcPct val="0"/>
                  </a:spcBef>
                  <a:buClrTx/>
                  <a:buFontTx/>
                  <a:buNone/>
                </a:pPr>
                <a:endParaRPr lang="en-US" altLang="fi-FI" sz="3200">
                  <a:latin typeface="Calibri" pitchFamily="34" charset="0"/>
                </a:endParaRPr>
              </a:p>
            </p:txBody>
          </p:sp>
          <p:sp>
            <p:nvSpPr>
              <p:cNvPr id="29737" name="Rectangle 99"/>
              <p:cNvSpPr>
                <a:spLocks noChangeArrowheads="1"/>
              </p:cNvSpPr>
              <p:nvPr/>
            </p:nvSpPr>
            <p:spPr bwMode="auto">
              <a:xfrm>
                <a:off x="2995" y="3237"/>
                <a:ext cx="32" cy="351"/>
              </a:xfrm>
              <a:prstGeom prst="rect">
                <a:avLst/>
              </a:prstGeom>
              <a:solidFill>
                <a:srgbClr val="FFFF99"/>
              </a:solidFill>
              <a:ln w="7938">
                <a:solidFill>
                  <a:srgbClr val="000000"/>
                </a:solidFill>
                <a:miter lim="800000"/>
                <a:headEnd/>
                <a:tailEnd/>
              </a:ln>
            </p:spPr>
            <p:txBody>
              <a:bodyPr/>
              <a:lstStyle>
                <a:lvl1pPr eaLnBrk="0" hangingPunct="0">
                  <a:lnSpc>
                    <a:spcPct val="85000"/>
                  </a:lnSpc>
                  <a:spcBef>
                    <a:spcPct val="35000"/>
                  </a:spcBef>
                  <a:buClr>
                    <a:schemeClr val="accent1"/>
                  </a:buClr>
                  <a:buChar char="•"/>
                  <a:defRPr sz="2600">
                    <a:solidFill>
                      <a:schemeClr val="tx1"/>
                    </a:solidFill>
                    <a:latin typeface="Arial" charset="0"/>
                  </a:defRPr>
                </a:lvl1pPr>
                <a:lvl2pPr marL="742950" indent="-285750" eaLnBrk="0" hangingPunct="0">
                  <a:lnSpc>
                    <a:spcPct val="85000"/>
                  </a:lnSpc>
                  <a:spcBef>
                    <a:spcPct val="25000"/>
                  </a:spcBef>
                  <a:buChar char="–"/>
                  <a:defRPr sz="2400">
                    <a:solidFill>
                      <a:schemeClr val="tx1"/>
                    </a:solidFill>
                    <a:latin typeface="Arial" charset="0"/>
                  </a:defRPr>
                </a:lvl2pPr>
                <a:lvl3pPr marL="1143000" indent="-228600" eaLnBrk="0" hangingPunct="0">
                  <a:lnSpc>
                    <a:spcPct val="85000"/>
                  </a:lnSpc>
                  <a:spcBef>
                    <a:spcPct val="25000"/>
                  </a:spcBef>
                  <a:buClr>
                    <a:schemeClr val="accent1"/>
                  </a:buClr>
                  <a:buChar char="•"/>
                  <a:defRPr sz="2200">
                    <a:solidFill>
                      <a:schemeClr val="tx1"/>
                    </a:solidFill>
                    <a:latin typeface="Arial" charset="0"/>
                  </a:defRPr>
                </a:lvl3pPr>
                <a:lvl4pPr marL="1600200" indent="-228600" eaLnBrk="0" hangingPunct="0">
                  <a:lnSpc>
                    <a:spcPct val="85000"/>
                  </a:lnSpc>
                  <a:spcBef>
                    <a:spcPct val="25000"/>
                  </a:spcBef>
                  <a:buChar char="–"/>
                  <a:defRPr sz="2200">
                    <a:solidFill>
                      <a:schemeClr val="tx1"/>
                    </a:solidFill>
                    <a:latin typeface="Arial" charset="0"/>
                  </a:defRPr>
                </a:lvl4pPr>
                <a:lvl5pPr marL="2057400" indent="-228600" eaLnBrk="0" hangingPunct="0">
                  <a:lnSpc>
                    <a:spcPct val="85000"/>
                  </a:lnSpc>
                  <a:spcBef>
                    <a:spcPct val="25000"/>
                  </a:spcBef>
                  <a:buChar char="»"/>
                  <a:defRPr sz="2200">
                    <a:solidFill>
                      <a:schemeClr val="tx1"/>
                    </a:solidFill>
                    <a:latin typeface="Arial" charset="0"/>
                  </a:defRPr>
                </a:lvl5pPr>
                <a:lvl6pPr marL="2514600" indent="-228600" eaLnBrk="0" fontAlgn="base" hangingPunct="0">
                  <a:lnSpc>
                    <a:spcPct val="85000"/>
                  </a:lnSpc>
                  <a:spcBef>
                    <a:spcPct val="25000"/>
                  </a:spcBef>
                  <a:spcAft>
                    <a:spcPct val="0"/>
                  </a:spcAft>
                  <a:buChar char="»"/>
                  <a:defRPr sz="2200">
                    <a:solidFill>
                      <a:schemeClr val="tx1"/>
                    </a:solidFill>
                    <a:latin typeface="Arial" charset="0"/>
                  </a:defRPr>
                </a:lvl6pPr>
                <a:lvl7pPr marL="2971800" indent="-228600" eaLnBrk="0" fontAlgn="base" hangingPunct="0">
                  <a:lnSpc>
                    <a:spcPct val="85000"/>
                  </a:lnSpc>
                  <a:spcBef>
                    <a:spcPct val="25000"/>
                  </a:spcBef>
                  <a:spcAft>
                    <a:spcPct val="0"/>
                  </a:spcAft>
                  <a:buChar char="»"/>
                  <a:defRPr sz="2200">
                    <a:solidFill>
                      <a:schemeClr val="tx1"/>
                    </a:solidFill>
                    <a:latin typeface="Arial" charset="0"/>
                  </a:defRPr>
                </a:lvl7pPr>
                <a:lvl8pPr marL="3429000" indent="-228600" eaLnBrk="0" fontAlgn="base" hangingPunct="0">
                  <a:lnSpc>
                    <a:spcPct val="85000"/>
                  </a:lnSpc>
                  <a:spcBef>
                    <a:spcPct val="25000"/>
                  </a:spcBef>
                  <a:spcAft>
                    <a:spcPct val="0"/>
                  </a:spcAft>
                  <a:buChar char="»"/>
                  <a:defRPr sz="2200">
                    <a:solidFill>
                      <a:schemeClr val="tx1"/>
                    </a:solidFill>
                    <a:latin typeface="Arial" charset="0"/>
                  </a:defRPr>
                </a:lvl8pPr>
                <a:lvl9pPr marL="3886200" indent="-228600" eaLnBrk="0" fontAlgn="base" hangingPunct="0">
                  <a:lnSpc>
                    <a:spcPct val="85000"/>
                  </a:lnSpc>
                  <a:spcBef>
                    <a:spcPct val="25000"/>
                  </a:spcBef>
                  <a:spcAft>
                    <a:spcPct val="0"/>
                  </a:spcAft>
                  <a:buChar char="»"/>
                  <a:defRPr sz="2200">
                    <a:solidFill>
                      <a:schemeClr val="tx1"/>
                    </a:solidFill>
                    <a:latin typeface="Arial" charset="0"/>
                  </a:defRPr>
                </a:lvl9pPr>
              </a:lstStyle>
              <a:p>
                <a:pPr eaLnBrk="1" hangingPunct="1">
                  <a:lnSpc>
                    <a:spcPct val="100000"/>
                  </a:lnSpc>
                  <a:spcBef>
                    <a:spcPct val="0"/>
                  </a:spcBef>
                  <a:buClrTx/>
                  <a:buFontTx/>
                  <a:buNone/>
                </a:pPr>
                <a:endParaRPr lang="en-US" altLang="fi-FI" sz="3200">
                  <a:latin typeface="Calibri" pitchFamily="34" charset="0"/>
                </a:endParaRPr>
              </a:p>
            </p:txBody>
          </p:sp>
          <p:sp>
            <p:nvSpPr>
              <p:cNvPr id="29738" name="Rectangle 100"/>
              <p:cNvSpPr>
                <a:spLocks noChangeArrowheads="1"/>
              </p:cNvSpPr>
              <p:nvPr/>
            </p:nvSpPr>
            <p:spPr bwMode="auto">
              <a:xfrm>
                <a:off x="3520" y="2940"/>
                <a:ext cx="27" cy="648"/>
              </a:xfrm>
              <a:prstGeom prst="rect">
                <a:avLst/>
              </a:prstGeom>
              <a:solidFill>
                <a:srgbClr val="FFFF99"/>
              </a:solidFill>
              <a:ln w="7938">
                <a:solidFill>
                  <a:srgbClr val="000000"/>
                </a:solidFill>
                <a:miter lim="800000"/>
                <a:headEnd/>
                <a:tailEnd/>
              </a:ln>
            </p:spPr>
            <p:txBody>
              <a:bodyPr/>
              <a:lstStyle>
                <a:lvl1pPr eaLnBrk="0" hangingPunct="0">
                  <a:lnSpc>
                    <a:spcPct val="85000"/>
                  </a:lnSpc>
                  <a:spcBef>
                    <a:spcPct val="35000"/>
                  </a:spcBef>
                  <a:buClr>
                    <a:schemeClr val="accent1"/>
                  </a:buClr>
                  <a:buChar char="•"/>
                  <a:defRPr sz="2600">
                    <a:solidFill>
                      <a:schemeClr val="tx1"/>
                    </a:solidFill>
                    <a:latin typeface="Arial" charset="0"/>
                  </a:defRPr>
                </a:lvl1pPr>
                <a:lvl2pPr marL="742950" indent="-285750" eaLnBrk="0" hangingPunct="0">
                  <a:lnSpc>
                    <a:spcPct val="85000"/>
                  </a:lnSpc>
                  <a:spcBef>
                    <a:spcPct val="25000"/>
                  </a:spcBef>
                  <a:buChar char="–"/>
                  <a:defRPr sz="2400">
                    <a:solidFill>
                      <a:schemeClr val="tx1"/>
                    </a:solidFill>
                    <a:latin typeface="Arial" charset="0"/>
                  </a:defRPr>
                </a:lvl2pPr>
                <a:lvl3pPr marL="1143000" indent="-228600" eaLnBrk="0" hangingPunct="0">
                  <a:lnSpc>
                    <a:spcPct val="85000"/>
                  </a:lnSpc>
                  <a:spcBef>
                    <a:spcPct val="25000"/>
                  </a:spcBef>
                  <a:buClr>
                    <a:schemeClr val="accent1"/>
                  </a:buClr>
                  <a:buChar char="•"/>
                  <a:defRPr sz="2200">
                    <a:solidFill>
                      <a:schemeClr val="tx1"/>
                    </a:solidFill>
                    <a:latin typeface="Arial" charset="0"/>
                  </a:defRPr>
                </a:lvl3pPr>
                <a:lvl4pPr marL="1600200" indent="-228600" eaLnBrk="0" hangingPunct="0">
                  <a:lnSpc>
                    <a:spcPct val="85000"/>
                  </a:lnSpc>
                  <a:spcBef>
                    <a:spcPct val="25000"/>
                  </a:spcBef>
                  <a:buChar char="–"/>
                  <a:defRPr sz="2200">
                    <a:solidFill>
                      <a:schemeClr val="tx1"/>
                    </a:solidFill>
                    <a:latin typeface="Arial" charset="0"/>
                  </a:defRPr>
                </a:lvl4pPr>
                <a:lvl5pPr marL="2057400" indent="-228600" eaLnBrk="0" hangingPunct="0">
                  <a:lnSpc>
                    <a:spcPct val="85000"/>
                  </a:lnSpc>
                  <a:spcBef>
                    <a:spcPct val="25000"/>
                  </a:spcBef>
                  <a:buChar char="»"/>
                  <a:defRPr sz="2200">
                    <a:solidFill>
                      <a:schemeClr val="tx1"/>
                    </a:solidFill>
                    <a:latin typeface="Arial" charset="0"/>
                  </a:defRPr>
                </a:lvl5pPr>
                <a:lvl6pPr marL="2514600" indent="-228600" eaLnBrk="0" fontAlgn="base" hangingPunct="0">
                  <a:lnSpc>
                    <a:spcPct val="85000"/>
                  </a:lnSpc>
                  <a:spcBef>
                    <a:spcPct val="25000"/>
                  </a:spcBef>
                  <a:spcAft>
                    <a:spcPct val="0"/>
                  </a:spcAft>
                  <a:buChar char="»"/>
                  <a:defRPr sz="2200">
                    <a:solidFill>
                      <a:schemeClr val="tx1"/>
                    </a:solidFill>
                    <a:latin typeface="Arial" charset="0"/>
                  </a:defRPr>
                </a:lvl6pPr>
                <a:lvl7pPr marL="2971800" indent="-228600" eaLnBrk="0" fontAlgn="base" hangingPunct="0">
                  <a:lnSpc>
                    <a:spcPct val="85000"/>
                  </a:lnSpc>
                  <a:spcBef>
                    <a:spcPct val="25000"/>
                  </a:spcBef>
                  <a:spcAft>
                    <a:spcPct val="0"/>
                  </a:spcAft>
                  <a:buChar char="»"/>
                  <a:defRPr sz="2200">
                    <a:solidFill>
                      <a:schemeClr val="tx1"/>
                    </a:solidFill>
                    <a:latin typeface="Arial" charset="0"/>
                  </a:defRPr>
                </a:lvl7pPr>
                <a:lvl8pPr marL="3429000" indent="-228600" eaLnBrk="0" fontAlgn="base" hangingPunct="0">
                  <a:lnSpc>
                    <a:spcPct val="85000"/>
                  </a:lnSpc>
                  <a:spcBef>
                    <a:spcPct val="25000"/>
                  </a:spcBef>
                  <a:spcAft>
                    <a:spcPct val="0"/>
                  </a:spcAft>
                  <a:buChar char="»"/>
                  <a:defRPr sz="2200">
                    <a:solidFill>
                      <a:schemeClr val="tx1"/>
                    </a:solidFill>
                    <a:latin typeface="Arial" charset="0"/>
                  </a:defRPr>
                </a:lvl8pPr>
                <a:lvl9pPr marL="3886200" indent="-228600" eaLnBrk="0" fontAlgn="base" hangingPunct="0">
                  <a:lnSpc>
                    <a:spcPct val="85000"/>
                  </a:lnSpc>
                  <a:spcBef>
                    <a:spcPct val="25000"/>
                  </a:spcBef>
                  <a:spcAft>
                    <a:spcPct val="0"/>
                  </a:spcAft>
                  <a:buChar char="»"/>
                  <a:defRPr sz="2200">
                    <a:solidFill>
                      <a:schemeClr val="tx1"/>
                    </a:solidFill>
                    <a:latin typeface="Arial" charset="0"/>
                  </a:defRPr>
                </a:lvl9pPr>
              </a:lstStyle>
              <a:p>
                <a:pPr eaLnBrk="1" hangingPunct="1">
                  <a:lnSpc>
                    <a:spcPct val="100000"/>
                  </a:lnSpc>
                  <a:spcBef>
                    <a:spcPct val="0"/>
                  </a:spcBef>
                  <a:buClrTx/>
                  <a:buFontTx/>
                  <a:buNone/>
                </a:pPr>
                <a:endParaRPr lang="en-US" altLang="fi-FI" sz="3200">
                  <a:latin typeface="Calibri" pitchFamily="34" charset="0"/>
                </a:endParaRPr>
              </a:p>
            </p:txBody>
          </p:sp>
          <p:sp>
            <p:nvSpPr>
              <p:cNvPr id="29739" name="Rectangle 101"/>
              <p:cNvSpPr>
                <a:spLocks noChangeArrowheads="1"/>
              </p:cNvSpPr>
              <p:nvPr/>
            </p:nvSpPr>
            <p:spPr bwMode="auto">
              <a:xfrm>
                <a:off x="3692" y="3380"/>
                <a:ext cx="32" cy="208"/>
              </a:xfrm>
              <a:prstGeom prst="rect">
                <a:avLst/>
              </a:prstGeom>
              <a:solidFill>
                <a:srgbClr val="FFFF99"/>
              </a:solidFill>
              <a:ln w="7938">
                <a:solidFill>
                  <a:srgbClr val="000000"/>
                </a:solidFill>
                <a:miter lim="800000"/>
                <a:headEnd/>
                <a:tailEnd/>
              </a:ln>
            </p:spPr>
            <p:txBody>
              <a:bodyPr/>
              <a:lstStyle>
                <a:lvl1pPr eaLnBrk="0" hangingPunct="0">
                  <a:lnSpc>
                    <a:spcPct val="85000"/>
                  </a:lnSpc>
                  <a:spcBef>
                    <a:spcPct val="35000"/>
                  </a:spcBef>
                  <a:buClr>
                    <a:schemeClr val="accent1"/>
                  </a:buClr>
                  <a:buChar char="•"/>
                  <a:defRPr sz="2600">
                    <a:solidFill>
                      <a:schemeClr val="tx1"/>
                    </a:solidFill>
                    <a:latin typeface="Arial" charset="0"/>
                  </a:defRPr>
                </a:lvl1pPr>
                <a:lvl2pPr marL="742950" indent="-285750" eaLnBrk="0" hangingPunct="0">
                  <a:lnSpc>
                    <a:spcPct val="85000"/>
                  </a:lnSpc>
                  <a:spcBef>
                    <a:spcPct val="25000"/>
                  </a:spcBef>
                  <a:buChar char="–"/>
                  <a:defRPr sz="2400">
                    <a:solidFill>
                      <a:schemeClr val="tx1"/>
                    </a:solidFill>
                    <a:latin typeface="Arial" charset="0"/>
                  </a:defRPr>
                </a:lvl2pPr>
                <a:lvl3pPr marL="1143000" indent="-228600" eaLnBrk="0" hangingPunct="0">
                  <a:lnSpc>
                    <a:spcPct val="85000"/>
                  </a:lnSpc>
                  <a:spcBef>
                    <a:spcPct val="25000"/>
                  </a:spcBef>
                  <a:buClr>
                    <a:schemeClr val="accent1"/>
                  </a:buClr>
                  <a:buChar char="•"/>
                  <a:defRPr sz="2200">
                    <a:solidFill>
                      <a:schemeClr val="tx1"/>
                    </a:solidFill>
                    <a:latin typeface="Arial" charset="0"/>
                  </a:defRPr>
                </a:lvl3pPr>
                <a:lvl4pPr marL="1600200" indent="-228600" eaLnBrk="0" hangingPunct="0">
                  <a:lnSpc>
                    <a:spcPct val="85000"/>
                  </a:lnSpc>
                  <a:spcBef>
                    <a:spcPct val="25000"/>
                  </a:spcBef>
                  <a:buChar char="–"/>
                  <a:defRPr sz="2200">
                    <a:solidFill>
                      <a:schemeClr val="tx1"/>
                    </a:solidFill>
                    <a:latin typeface="Arial" charset="0"/>
                  </a:defRPr>
                </a:lvl4pPr>
                <a:lvl5pPr marL="2057400" indent="-228600" eaLnBrk="0" hangingPunct="0">
                  <a:lnSpc>
                    <a:spcPct val="85000"/>
                  </a:lnSpc>
                  <a:spcBef>
                    <a:spcPct val="25000"/>
                  </a:spcBef>
                  <a:buChar char="»"/>
                  <a:defRPr sz="2200">
                    <a:solidFill>
                      <a:schemeClr val="tx1"/>
                    </a:solidFill>
                    <a:latin typeface="Arial" charset="0"/>
                  </a:defRPr>
                </a:lvl5pPr>
                <a:lvl6pPr marL="2514600" indent="-228600" eaLnBrk="0" fontAlgn="base" hangingPunct="0">
                  <a:lnSpc>
                    <a:spcPct val="85000"/>
                  </a:lnSpc>
                  <a:spcBef>
                    <a:spcPct val="25000"/>
                  </a:spcBef>
                  <a:spcAft>
                    <a:spcPct val="0"/>
                  </a:spcAft>
                  <a:buChar char="»"/>
                  <a:defRPr sz="2200">
                    <a:solidFill>
                      <a:schemeClr val="tx1"/>
                    </a:solidFill>
                    <a:latin typeface="Arial" charset="0"/>
                  </a:defRPr>
                </a:lvl6pPr>
                <a:lvl7pPr marL="2971800" indent="-228600" eaLnBrk="0" fontAlgn="base" hangingPunct="0">
                  <a:lnSpc>
                    <a:spcPct val="85000"/>
                  </a:lnSpc>
                  <a:spcBef>
                    <a:spcPct val="25000"/>
                  </a:spcBef>
                  <a:spcAft>
                    <a:spcPct val="0"/>
                  </a:spcAft>
                  <a:buChar char="»"/>
                  <a:defRPr sz="2200">
                    <a:solidFill>
                      <a:schemeClr val="tx1"/>
                    </a:solidFill>
                    <a:latin typeface="Arial" charset="0"/>
                  </a:defRPr>
                </a:lvl7pPr>
                <a:lvl8pPr marL="3429000" indent="-228600" eaLnBrk="0" fontAlgn="base" hangingPunct="0">
                  <a:lnSpc>
                    <a:spcPct val="85000"/>
                  </a:lnSpc>
                  <a:spcBef>
                    <a:spcPct val="25000"/>
                  </a:spcBef>
                  <a:spcAft>
                    <a:spcPct val="0"/>
                  </a:spcAft>
                  <a:buChar char="»"/>
                  <a:defRPr sz="2200">
                    <a:solidFill>
                      <a:schemeClr val="tx1"/>
                    </a:solidFill>
                    <a:latin typeface="Arial" charset="0"/>
                  </a:defRPr>
                </a:lvl8pPr>
                <a:lvl9pPr marL="3886200" indent="-228600" eaLnBrk="0" fontAlgn="base" hangingPunct="0">
                  <a:lnSpc>
                    <a:spcPct val="85000"/>
                  </a:lnSpc>
                  <a:spcBef>
                    <a:spcPct val="25000"/>
                  </a:spcBef>
                  <a:spcAft>
                    <a:spcPct val="0"/>
                  </a:spcAft>
                  <a:buChar char="»"/>
                  <a:defRPr sz="2200">
                    <a:solidFill>
                      <a:schemeClr val="tx1"/>
                    </a:solidFill>
                    <a:latin typeface="Arial" charset="0"/>
                  </a:defRPr>
                </a:lvl9pPr>
              </a:lstStyle>
              <a:p>
                <a:pPr eaLnBrk="1" hangingPunct="1">
                  <a:lnSpc>
                    <a:spcPct val="100000"/>
                  </a:lnSpc>
                  <a:spcBef>
                    <a:spcPct val="0"/>
                  </a:spcBef>
                  <a:buClrTx/>
                  <a:buFontTx/>
                  <a:buNone/>
                </a:pPr>
                <a:endParaRPr lang="en-US" altLang="fi-FI" sz="3200">
                  <a:latin typeface="Calibri" pitchFamily="34" charset="0"/>
                </a:endParaRPr>
              </a:p>
            </p:txBody>
          </p:sp>
          <p:sp>
            <p:nvSpPr>
              <p:cNvPr id="29740" name="Rectangle 102"/>
              <p:cNvSpPr>
                <a:spLocks noChangeArrowheads="1"/>
              </p:cNvSpPr>
              <p:nvPr/>
            </p:nvSpPr>
            <p:spPr bwMode="auto">
              <a:xfrm>
                <a:off x="4389" y="2639"/>
                <a:ext cx="32" cy="949"/>
              </a:xfrm>
              <a:prstGeom prst="rect">
                <a:avLst/>
              </a:prstGeom>
              <a:solidFill>
                <a:srgbClr val="FFFF99"/>
              </a:solidFill>
              <a:ln w="7938">
                <a:solidFill>
                  <a:srgbClr val="000000"/>
                </a:solidFill>
                <a:miter lim="800000"/>
                <a:headEnd/>
                <a:tailEnd/>
              </a:ln>
            </p:spPr>
            <p:txBody>
              <a:bodyPr/>
              <a:lstStyle>
                <a:lvl1pPr eaLnBrk="0" hangingPunct="0">
                  <a:lnSpc>
                    <a:spcPct val="85000"/>
                  </a:lnSpc>
                  <a:spcBef>
                    <a:spcPct val="35000"/>
                  </a:spcBef>
                  <a:buClr>
                    <a:schemeClr val="accent1"/>
                  </a:buClr>
                  <a:buChar char="•"/>
                  <a:defRPr sz="2600">
                    <a:solidFill>
                      <a:schemeClr val="tx1"/>
                    </a:solidFill>
                    <a:latin typeface="Arial" charset="0"/>
                  </a:defRPr>
                </a:lvl1pPr>
                <a:lvl2pPr marL="742950" indent="-285750" eaLnBrk="0" hangingPunct="0">
                  <a:lnSpc>
                    <a:spcPct val="85000"/>
                  </a:lnSpc>
                  <a:spcBef>
                    <a:spcPct val="25000"/>
                  </a:spcBef>
                  <a:buChar char="–"/>
                  <a:defRPr sz="2400">
                    <a:solidFill>
                      <a:schemeClr val="tx1"/>
                    </a:solidFill>
                    <a:latin typeface="Arial" charset="0"/>
                  </a:defRPr>
                </a:lvl2pPr>
                <a:lvl3pPr marL="1143000" indent="-228600" eaLnBrk="0" hangingPunct="0">
                  <a:lnSpc>
                    <a:spcPct val="85000"/>
                  </a:lnSpc>
                  <a:spcBef>
                    <a:spcPct val="25000"/>
                  </a:spcBef>
                  <a:buClr>
                    <a:schemeClr val="accent1"/>
                  </a:buClr>
                  <a:buChar char="•"/>
                  <a:defRPr sz="2200">
                    <a:solidFill>
                      <a:schemeClr val="tx1"/>
                    </a:solidFill>
                    <a:latin typeface="Arial" charset="0"/>
                  </a:defRPr>
                </a:lvl3pPr>
                <a:lvl4pPr marL="1600200" indent="-228600" eaLnBrk="0" hangingPunct="0">
                  <a:lnSpc>
                    <a:spcPct val="85000"/>
                  </a:lnSpc>
                  <a:spcBef>
                    <a:spcPct val="25000"/>
                  </a:spcBef>
                  <a:buChar char="–"/>
                  <a:defRPr sz="2200">
                    <a:solidFill>
                      <a:schemeClr val="tx1"/>
                    </a:solidFill>
                    <a:latin typeface="Arial" charset="0"/>
                  </a:defRPr>
                </a:lvl4pPr>
                <a:lvl5pPr marL="2057400" indent="-228600" eaLnBrk="0" hangingPunct="0">
                  <a:lnSpc>
                    <a:spcPct val="85000"/>
                  </a:lnSpc>
                  <a:spcBef>
                    <a:spcPct val="25000"/>
                  </a:spcBef>
                  <a:buChar char="»"/>
                  <a:defRPr sz="2200">
                    <a:solidFill>
                      <a:schemeClr val="tx1"/>
                    </a:solidFill>
                    <a:latin typeface="Arial" charset="0"/>
                  </a:defRPr>
                </a:lvl5pPr>
                <a:lvl6pPr marL="2514600" indent="-228600" eaLnBrk="0" fontAlgn="base" hangingPunct="0">
                  <a:lnSpc>
                    <a:spcPct val="85000"/>
                  </a:lnSpc>
                  <a:spcBef>
                    <a:spcPct val="25000"/>
                  </a:spcBef>
                  <a:spcAft>
                    <a:spcPct val="0"/>
                  </a:spcAft>
                  <a:buChar char="»"/>
                  <a:defRPr sz="2200">
                    <a:solidFill>
                      <a:schemeClr val="tx1"/>
                    </a:solidFill>
                    <a:latin typeface="Arial" charset="0"/>
                  </a:defRPr>
                </a:lvl6pPr>
                <a:lvl7pPr marL="2971800" indent="-228600" eaLnBrk="0" fontAlgn="base" hangingPunct="0">
                  <a:lnSpc>
                    <a:spcPct val="85000"/>
                  </a:lnSpc>
                  <a:spcBef>
                    <a:spcPct val="25000"/>
                  </a:spcBef>
                  <a:spcAft>
                    <a:spcPct val="0"/>
                  </a:spcAft>
                  <a:buChar char="»"/>
                  <a:defRPr sz="2200">
                    <a:solidFill>
                      <a:schemeClr val="tx1"/>
                    </a:solidFill>
                    <a:latin typeface="Arial" charset="0"/>
                  </a:defRPr>
                </a:lvl7pPr>
                <a:lvl8pPr marL="3429000" indent="-228600" eaLnBrk="0" fontAlgn="base" hangingPunct="0">
                  <a:lnSpc>
                    <a:spcPct val="85000"/>
                  </a:lnSpc>
                  <a:spcBef>
                    <a:spcPct val="25000"/>
                  </a:spcBef>
                  <a:spcAft>
                    <a:spcPct val="0"/>
                  </a:spcAft>
                  <a:buChar char="»"/>
                  <a:defRPr sz="2200">
                    <a:solidFill>
                      <a:schemeClr val="tx1"/>
                    </a:solidFill>
                    <a:latin typeface="Arial" charset="0"/>
                  </a:defRPr>
                </a:lvl8pPr>
                <a:lvl9pPr marL="3886200" indent="-228600" eaLnBrk="0" fontAlgn="base" hangingPunct="0">
                  <a:lnSpc>
                    <a:spcPct val="85000"/>
                  </a:lnSpc>
                  <a:spcBef>
                    <a:spcPct val="25000"/>
                  </a:spcBef>
                  <a:spcAft>
                    <a:spcPct val="0"/>
                  </a:spcAft>
                  <a:buChar char="»"/>
                  <a:defRPr sz="2200">
                    <a:solidFill>
                      <a:schemeClr val="tx1"/>
                    </a:solidFill>
                    <a:latin typeface="Arial" charset="0"/>
                  </a:defRPr>
                </a:lvl9pPr>
              </a:lstStyle>
              <a:p>
                <a:pPr eaLnBrk="1" hangingPunct="1">
                  <a:lnSpc>
                    <a:spcPct val="100000"/>
                  </a:lnSpc>
                  <a:spcBef>
                    <a:spcPct val="0"/>
                  </a:spcBef>
                  <a:buClrTx/>
                  <a:buFontTx/>
                  <a:buNone/>
                </a:pPr>
                <a:endParaRPr lang="en-US" altLang="fi-FI" sz="3200">
                  <a:latin typeface="Calibri" pitchFamily="34" charset="0"/>
                </a:endParaRPr>
              </a:p>
            </p:txBody>
          </p:sp>
          <p:sp>
            <p:nvSpPr>
              <p:cNvPr id="29741" name="Rectangle 103"/>
              <p:cNvSpPr>
                <a:spLocks noChangeArrowheads="1"/>
              </p:cNvSpPr>
              <p:nvPr/>
            </p:nvSpPr>
            <p:spPr bwMode="auto">
              <a:xfrm>
                <a:off x="2330" y="3000"/>
                <a:ext cx="32" cy="588"/>
              </a:xfrm>
              <a:prstGeom prst="rect">
                <a:avLst/>
              </a:prstGeom>
              <a:solidFill>
                <a:srgbClr val="CCFFFF"/>
              </a:solidFill>
              <a:ln w="7938">
                <a:solidFill>
                  <a:srgbClr val="000000"/>
                </a:solidFill>
                <a:miter lim="800000"/>
                <a:headEnd/>
                <a:tailEnd/>
              </a:ln>
            </p:spPr>
            <p:txBody>
              <a:bodyPr/>
              <a:lstStyle>
                <a:lvl1pPr eaLnBrk="0" hangingPunct="0">
                  <a:lnSpc>
                    <a:spcPct val="85000"/>
                  </a:lnSpc>
                  <a:spcBef>
                    <a:spcPct val="35000"/>
                  </a:spcBef>
                  <a:buClr>
                    <a:schemeClr val="accent1"/>
                  </a:buClr>
                  <a:buChar char="•"/>
                  <a:defRPr sz="2600">
                    <a:solidFill>
                      <a:schemeClr val="tx1"/>
                    </a:solidFill>
                    <a:latin typeface="Arial" charset="0"/>
                  </a:defRPr>
                </a:lvl1pPr>
                <a:lvl2pPr marL="742950" indent="-285750" eaLnBrk="0" hangingPunct="0">
                  <a:lnSpc>
                    <a:spcPct val="85000"/>
                  </a:lnSpc>
                  <a:spcBef>
                    <a:spcPct val="25000"/>
                  </a:spcBef>
                  <a:buChar char="–"/>
                  <a:defRPr sz="2400">
                    <a:solidFill>
                      <a:schemeClr val="tx1"/>
                    </a:solidFill>
                    <a:latin typeface="Arial" charset="0"/>
                  </a:defRPr>
                </a:lvl2pPr>
                <a:lvl3pPr marL="1143000" indent="-228600" eaLnBrk="0" hangingPunct="0">
                  <a:lnSpc>
                    <a:spcPct val="85000"/>
                  </a:lnSpc>
                  <a:spcBef>
                    <a:spcPct val="25000"/>
                  </a:spcBef>
                  <a:buClr>
                    <a:schemeClr val="accent1"/>
                  </a:buClr>
                  <a:buChar char="•"/>
                  <a:defRPr sz="2200">
                    <a:solidFill>
                      <a:schemeClr val="tx1"/>
                    </a:solidFill>
                    <a:latin typeface="Arial" charset="0"/>
                  </a:defRPr>
                </a:lvl3pPr>
                <a:lvl4pPr marL="1600200" indent="-228600" eaLnBrk="0" hangingPunct="0">
                  <a:lnSpc>
                    <a:spcPct val="85000"/>
                  </a:lnSpc>
                  <a:spcBef>
                    <a:spcPct val="25000"/>
                  </a:spcBef>
                  <a:buChar char="–"/>
                  <a:defRPr sz="2200">
                    <a:solidFill>
                      <a:schemeClr val="tx1"/>
                    </a:solidFill>
                    <a:latin typeface="Arial" charset="0"/>
                  </a:defRPr>
                </a:lvl4pPr>
                <a:lvl5pPr marL="2057400" indent="-228600" eaLnBrk="0" hangingPunct="0">
                  <a:lnSpc>
                    <a:spcPct val="85000"/>
                  </a:lnSpc>
                  <a:spcBef>
                    <a:spcPct val="25000"/>
                  </a:spcBef>
                  <a:buChar char="»"/>
                  <a:defRPr sz="2200">
                    <a:solidFill>
                      <a:schemeClr val="tx1"/>
                    </a:solidFill>
                    <a:latin typeface="Arial" charset="0"/>
                  </a:defRPr>
                </a:lvl5pPr>
                <a:lvl6pPr marL="2514600" indent="-228600" eaLnBrk="0" fontAlgn="base" hangingPunct="0">
                  <a:lnSpc>
                    <a:spcPct val="85000"/>
                  </a:lnSpc>
                  <a:spcBef>
                    <a:spcPct val="25000"/>
                  </a:spcBef>
                  <a:spcAft>
                    <a:spcPct val="0"/>
                  </a:spcAft>
                  <a:buChar char="»"/>
                  <a:defRPr sz="2200">
                    <a:solidFill>
                      <a:schemeClr val="tx1"/>
                    </a:solidFill>
                    <a:latin typeface="Arial" charset="0"/>
                  </a:defRPr>
                </a:lvl6pPr>
                <a:lvl7pPr marL="2971800" indent="-228600" eaLnBrk="0" fontAlgn="base" hangingPunct="0">
                  <a:lnSpc>
                    <a:spcPct val="85000"/>
                  </a:lnSpc>
                  <a:spcBef>
                    <a:spcPct val="25000"/>
                  </a:spcBef>
                  <a:spcAft>
                    <a:spcPct val="0"/>
                  </a:spcAft>
                  <a:buChar char="»"/>
                  <a:defRPr sz="2200">
                    <a:solidFill>
                      <a:schemeClr val="tx1"/>
                    </a:solidFill>
                    <a:latin typeface="Arial" charset="0"/>
                  </a:defRPr>
                </a:lvl7pPr>
                <a:lvl8pPr marL="3429000" indent="-228600" eaLnBrk="0" fontAlgn="base" hangingPunct="0">
                  <a:lnSpc>
                    <a:spcPct val="85000"/>
                  </a:lnSpc>
                  <a:spcBef>
                    <a:spcPct val="25000"/>
                  </a:spcBef>
                  <a:spcAft>
                    <a:spcPct val="0"/>
                  </a:spcAft>
                  <a:buChar char="»"/>
                  <a:defRPr sz="2200">
                    <a:solidFill>
                      <a:schemeClr val="tx1"/>
                    </a:solidFill>
                    <a:latin typeface="Arial" charset="0"/>
                  </a:defRPr>
                </a:lvl8pPr>
                <a:lvl9pPr marL="3886200" indent="-228600" eaLnBrk="0" fontAlgn="base" hangingPunct="0">
                  <a:lnSpc>
                    <a:spcPct val="85000"/>
                  </a:lnSpc>
                  <a:spcBef>
                    <a:spcPct val="25000"/>
                  </a:spcBef>
                  <a:spcAft>
                    <a:spcPct val="0"/>
                  </a:spcAft>
                  <a:buChar char="»"/>
                  <a:defRPr sz="2200">
                    <a:solidFill>
                      <a:schemeClr val="tx1"/>
                    </a:solidFill>
                    <a:latin typeface="Arial" charset="0"/>
                  </a:defRPr>
                </a:lvl9pPr>
              </a:lstStyle>
              <a:p>
                <a:pPr eaLnBrk="1" hangingPunct="1">
                  <a:lnSpc>
                    <a:spcPct val="100000"/>
                  </a:lnSpc>
                  <a:spcBef>
                    <a:spcPct val="0"/>
                  </a:spcBef>
                  <a:buClrTx/>
                  <a:buFontTx/>
                  <a:buNone/>
                </a:pPr>
                <a:endParaRPr lang="en-US" altLang="fi-FI" sz="3200">
                  <a:latin typeface="Calibri" pitchFamily="34" charset="0"/>
                </a:endParaRPr>
              </a:p>
            </p:txBody>
          </p:sp>
          <p:sp>
            <p:nvSpPr>
              <p:cNvPr id="29742" name="Rectangle 104"/>
              <p:cNvSpPr>
                <a:spLocks noChangeArrowheads="1"/>
              </p:cNvSpPr>
              <p:nvPr/>
            </p:nvSpPr>
            <p:spPr bwMode="auto">
              <a:xfrm>
                <a:off x="2678" y="3108"/>
                <a:ext cx="33" cy="480"/>
              </a:xfrm>
              <a:prstGeom prst="rect">
                <a:avLst/>
              </a:prstGeom>
              <a:solidFill>
                <a:srgbClr val="CCFFFF"/>
              </a:solidFill>
              <a:ln w="7938">
                <a:solidFill>
                  <a:srgbClr val="000000"/>
                </a:solidFill>
                <a:miter lim="800000"/>
                <a:headEnd/>
                <a:tailEnd/>
              </a:ln>
            </p:spPr>
            <p:txBody>
              <a:bodyPr/>
              <a:lstStyle>
                <a:lvl1pPr eaLnBrk="0" hangingPunct="0">
                  <a:lnSpc>
                    <a:spcPct val="85000"/>
                  </a:lnSpc>
                  <a:spcBef>
                    <a:spcPct val="35000"/>
                  </a:spcBef>
                  <a:buClr>
                    <a:schemeClr val="accent1"/>
                  </a:buClr>
                  <a:buChar char="•"/>
                  <a:defRPr sz="2600">
                    <a:solidFill>
                      <a:schemeClr val="tx1"/>
                    </a:solidFill>
                    <a:latin typeface="Arial" charset="0"/>
                  </a:defRPr>
                </a:lvl1pPr>
                <a:lvl2pPr marL="742950" indent="-285750" eaLnBrk="0" hangingPunct="0">
                  <a:lnSpc>
                    <a:spcPct val="85000"/>
                  </a:lnSpc>
                  <a:spcBef>
                    <a:spcPct val="25000"/>
                  </a:spcBef>
                  <a:buChar char="–"/>
                  <a:defRPr sz="2400">
                    <a:solidFill>
                      <a:schemeClr val="tx1"/>
                    </a:solidFill>
                    <a:latin typeface="Arial" charset="0"/>
                  </a:defRPr>
                </a:lvl2pPr>
                <a:lvl3pPr marL="1143000" indent="-228600" eaLnBrk="0" hangingPunct="0">
                  <a:lnSpc>
                    <a:spcPct val="85000"/>
                  </a:lnSpc>
                  <a:spcBef>
                    <a:spcPct val="25000"/>
                  </a:spcBef>
                  <a:buClr>
                    <a:schemeClr val="accent1"/>
                  </a:buClr>
                  <a:buChar char="•"/>
                  <a:defRPr sz="2200">
                    <a:solidFill>
                      <a:schemeClr val="tx1"/>
                    </a:solidFill>
                    <a:latin typeface="Arial" charset="0"/>
                  </a:defRPr>
                </a:lvl3pPr>
                <a:lvl4pPr marL="1600200" indent="-228600" eaLnBrk="0" hangingPunct="0">
                  <a:lnSpc>
                    <a:spcPct val="85000"/>
                  </a:lnSpc>
                  <a:spcBef>
                    <a:spcPct val="25000"/>
                  </a:spcBef>
                  <a:buChar char="–"/>
                  <a:defRPr sz="2200">
                    <a:solidFill>
                      <a:schemeClr val="tx1"/>
                    </a:solidFill>
                    <a:latin typeface="Arial" charset="0"/>
                  </a:defRPr>
                </a:lvl4pPr>
                <a:lvl5pPr marL="2057400" indent="-228600" eaLnBrk="0" hangingPunct="0">
                  <a:lnSpc>
                    <a:spcPct val="85000"/>
                  </a:lnSpc>
                  <a:spcBef>
                    <a:spcPct val="25000"/>
                  </a:spcBef>
                  <a:buChar char="»"/>
                  <a:defRPr sz="2200">
                    <a:solidFill>
                      <a:schemeClr val="tx1"/>
                    </a:solidFill>
                    <a:latin typeface="Arial" charset="0"/>
                  </a:defRPr>
                </a:lvl5pPr>
                <a:lvl6pPr marL="2514600" indent="-228600" eaLnBrk="0" fontAlgn="base" hangingPunct="0">
                  <a:lnSpc>
                    <a:spcPct val="85000"/>
                  </a:lnSpc>
                  <a:spcBef>
                    <a:spcPct val="25000"/>
                  </a:spcBef>
                  <a:spcAft>
                    <a:spcPct val="0"/>
                  </a:spcAft>
                  <a:buChar char="»"/>
                  <a:defRPr sz="2200">
                    <a:solidFill>
                      <a:schemeClr val="tx1"/>
                    </a:solidFill>
                    <a:latin typeface="Arial" charset="0"/>
                  </a:defRPr>
                </a:lvl6pPr>
                <a:lvl7pPr marL="2971800" indent="-228600" eaLnBrk="0" fontAlgn="base" hangingPunct="0">
                  <a:lnSpc>
                    <a:spcPct val="85000"/>
                  </a:lnSpc>
                  <a:spcBef>
                    <a:spcPct val="25000"/>
                  </a:spcBef>
                  <a:spcAft>
                    <a:spcPct val="0"/>
                  </a:spcAft>
                  <a:buChar char="»"/>
                  <a:defRPr sz="2200">
                    <a:solidFill>
                      <a:schemeClr val="tx1"/>
                    </a:solidFill>
                    <a:latin typeface="Arial" charset="0"/>
                  </a:defRPr>
                </a:lvl7pPr>
                <a:lvl8pPr marL="3429000" indent="-228600" eaLnBrk="0" fontAlgn="base" hangingPunct="0">
                  <a:lnSpc>
                    <a:spcPct val="85000"/>
                  </a:lnSpc>
                  <a:spcBef>
                    <a:spcPct val="25000"/>
                  </a:spcBef>
                  <a:spcAft>
                    <a:spcPct val="0"/>
                  </a:spcAft>
                  <a:buChar char="»"/>
                  <a:defRPr sz="2200">
                    <a:solidFill>
                      <a:schemeClr val="tx1"/>
                    </a:solidFill>
                    <a:latin typeface="Arial" charset="0"/>
                  </a:defRPr>
                </a:lvl8pPr>
                <a:lvl9pPr marL="3886200" indent="-228600" eaLnBrk="0" fontAlgn="base" hangingPunct="0">
                  <a:lnSpc>
                    <a:spcPct val="85000"/>
                  </a:lnSpc>
                  <a:spcBef>
                    <a:spcPct val="25000"/>
                  </a:spcBef>
                  <a:spcAft>
                    <a:spcPct val="0"/>
                  </a:spcAft>
                  <a:buChar char="»"/>
                  <a:defRPr sz="2200">
                    <a:solidFill>
                      <a:schemeClr val="tx1"/>
                    </a:solidFill>
                    <a:latin typeface="Arial" charset="0"/>
                  </a:defRPr>
                </a:lvl9pPr>
              </a:lstStyle>
              <a:p>
                <a:pPr eaLnBrk="1" hangingPunct="1">
                  <a:lnSpc>
                    <a:spcPct val="100000"/>
                  </a:lnSpc>
                  <a:spcBef>
                    <a:spcPct val="0"/>
                  </a:spcBef>
                  <a:buClrTx/>
                  <a:buFontTx/>
                  <a:buNone/>
                </a:pPr>
                <a:endParaRPr lang="en-US" altLang="fi-FI" sz="3200">
                  <a:latin typeface="Calibri" pitchFamily="34" charset="0"/>
                </a:endParaRPr>
              </a:p>
            </p:txBody>
          </p:sp>
          <p:sp>
            <p:nvSpPr>
              <p:cNvPr id="29743" name="Rectangle 105"/>
              <p:cNvSpPr>
                <a:spLocks noChangeArrowheads="1"/>
              </p:cNvSpPr>
              <p:nvPr/>
            </p:nvSpPr>
            <p:spPr bwMode="auto">
              <a:xfrm>
                <a:off x="3547" y="2906"/>
                <a:ext cx="32" cy="682"/>
              </a:xfrm>
              <a:prstGeom prst="rect">
                <a:avLst/>
              </a:prstGeom>
              <a:solidFill>
                <a:srgbClr val="CCFFFF"/>
              </a:solidFill>
              <a:ln w="7938">
                <a:solidFill>
                  <a:srgbClr val="000000"/>
                </a:solidFill>
                <a:miter lim="800000"/>
                <a:headEnd/>
                <a:tailEnd/>
              </a:ln>
            </p:spPr>
            <p:txBody>
              <a:bodyPr/>
              <a:lstStyle>
                <a:lvl1pPr eaLnBrk="0" hangingPunct="0">
                  <a:lnSpc>
                    <a:spcPct val="85000"/>
                  </a:lnSpc>
                  <a:spcBef>
                    <a:spcPct val="35000"/>
                  </a:spcBef>
                  <a:buClr>
                    <a:schemeClr val="accent1"/>
                  </a:buClr>
                  <a:buChar char="•"/>
                  <a:defRPr sz="2600">
                    <a:solidFill>
                      <a:schemeClr val="tx1"/>
                    </a:solidFill>
                    <a:latin typeface="Arial" charset="0"/>
                  </a:defRPr>
                </a:lvl1pPr>
                <a:lvl2pPr marL="742950" indent="-285750" eaLnBrk="0" hangingPunct="0">
                  <a:lnSpc>
                    <a:spcPct val="85000"/>
                  </a:lnSpc>
                  <a:spcBef>
                    <a:spcPct val="25000"/>
                  </a:spcBef>
                  <a:buChar char="–"/>
                  <a:defRPr sz="2400">
                    <a:solidFill>
                      <a:schemeClr val="tx1"/>
                    </a:solidFill>
                    <a:latin typeface="Arial" charset="0"/>
                  </a:defRPr>
                </a:lvl2pPr>
                <a:lvl3pPr marL="1143000" indent="-228600" eaLnBrk="0" hangingPunct="0">
                  <a:lnSpc>
                    <a:spcPct val="85000"/>
                  </a:lnSpc>
                  <a:spcBef>
                    <a:spcPct val="25000"/>
                  </a:spcBef>
                  <a:buClr>
                    <a:schemeClr val="accent1"/>
                  </a:buClr>
                  <a:buChar char="•"/>
                  <a:defRPr sz="2200">
                    <a:solidFill>
                      <a:schemeClr val="tx1"/>
                    </a:solidFill>
                    <a:latin typeface="Arial" charset="0"/>
                  </a:defRPr>
                </a:lvl3pPr>
                <a:lvl4pPr marL="1600200" indent="-228600" eaLnBrk="0" hangingPunct="0">
                  <a:lnSpc>
                    <a:spcPct val="85000"/>
                  </a:lnSpc>
                  <a:spcBef>
                    <a:spcPct val="25000"/>
                  </a:spcBef>
                  <a:buChar char="–"/>
                  <a:defRPr sz="2200">
                    <a:solidFill>
                      <a:schemeClr val="tx1"/>
                    </a:solidFill>
                    <a:latin typeface="Arial" charset="0"/>
                  </a:defRPr>
                </a:lvl4pPr>
                <a:lvl5pPr marL="2057400" indent="-228600" eaLnBrk="0" hangingPunct="0">
                  <a:lnSpc>
                    <a:spcPct val="85000"/>
                  </a:lnSpc>
                  <a:spcBef>
                    <a:spcPct val="25000"/>
                  </a:spcBef>
                  <a:buChar char="»"/>
                  <a:defRPr sz="2200">
                    <a:solidFill>
                      <a:schemeClr val="tx1"/>
                    </a:solidFill>
                    <a:latin typeface="Arial" charset="0"/>
                  </a:defRPr>
                </a:lvl5pPr>
                <a:lvl6pPr marL="2514600" indent="-228600" eaLnBrk="0" fontAlgn="base" hangingPunct="0">
                  <a:lnSpc>
                    <a:spcPct val="85000"/>
                  </a:lnSpc>
                  <a:spcBef>
                    <a:spcPct val="25000"/>
                  </a:spcBef>
                  <a:spcAft>
                    <a:spcPct val="0"/>
                  </a:spcAft>
                  <a:buChar char="»"/>
                  <a:defRPr sz="2200">
                    <a:solidFill>
                      <a:schemeClr val="tx1"/>
                    </a:solidFill>
                    <a:latin typeface="Arial" charset="0"/>
                  </a:defRPr>
                </a:lvl6pPr>
                <a:lvl7pPr marL="2971800" indent="-228600" eaLnBrk="0" fontAlgn="base" hangingPunct="0">
                  <a:lnSpc>
                    <a:spcPct val="85000"/>
                  </a:lnSpc>
                  <a:spcBef>
                    <a:spcPct val="25000"/>
                  </a:spcBef>
                  <a:spcAft>
                    <a:spcPct val="0"/>
                  </a:spcAft>
                  <a:buChar char="»"/>
                  <a:defRPr sz="2200">
                    <a:solidFill>
                      <a:schemeClr val="tx1"/>
                    </a:solidFill>
                    <a:latin typeface="Arial" charset="0"/>
                  </a:defRPr>
                </a:lvl7pPr>
                <a:lvl8pPr marL="3429000" indent="-228600" eaLnBrk="0" fontAlgn="base" hangingPunct="0">
                  <a:lnSpc>
                    <a:spcPct val="85000"/>
                  </a:lnSpc>
                  <a:spcBef>
                    <a:spcPct val="25000"/>
                  </a:spcBef>
                  <a:spcAft>
                    <a:spcPct val="0"/>
                  </a:spcAft>
                  <a:buChar char="»"/>
                  <a:defRPr sz="2200">
                    <a:solidFill>
                      <a:schemeClr val="tx1"/>
                    </a:solidFill>
                    <a:latin typeface="Arial" charset="0"/>
                  </a:defRPr>
                </a:lvl8pPr>
                <a:lvl9pPr marL="3886200" indent="-228600" eaLnBrk="0" fontAlgn="base" hangingPunct="0">
                  <a:lnSpc>
                    <a:spcPct val="85000"/>
                  </a:lnSpc>
                  <a:spcBef>
                    <a:spcPct val="25000"/>
                  </a:spcBef>
                  <a:spcAft>
                    <a:spcPct val="0"/>
                  </a:spcAft>
                  <a:buChar char="»"/>
                  <a:defRPr sz="2200">
                    <a:solidFill>
                      <a:schemeClr val="tx1"/>
                    </a:solidFill>
                    <a:latin typeface="Arial" charset="0"/>
                  </a:defRPr>
                </a:lvl9pPr>
              </a:lstStyle>
              <a:p>
                <a:pPr eaLnBrk="1" hangingPunct="1">
                  <a:lnSpc>
                    <a:spcPct val="100000"/>
                  </a:lnSpc>
                  <a:spcBef>
                    <a:spcPct val="0"/>
                  </a:spcBef>
                  <a:buClrTx/>
                  <a:buFontTx/>
                  <a:buNone/>
                </a:pPr>
                <a:endParaRPr lang="en-US" altLang="fi-FI" sz="3200">
                  <a:latin typeface="Calibri" pitchFamily="34" charset="0"/>
                </a:endParaRPr>
              </a:p>
            </p:txBody>
          </p:sp>
          <p:sp>
            <p:nvSpPr>
              <p:cNvPr id="29744" name="Rectangle 106"/>
              <p:cNvSpPr>
                <a:spLocks noChangeArrowheads="1"/>
              </p:cNvSpPr>
              <p:nvPr/>
            </p:nvSpPr>
            <p:spPr bwMode="auto">
              <a:xfrm>
                <a:off x="4421" y="2926"/>
                <a:ext cx="32" cy="662"/>
              </a:xfrm>
              <a:prstGeom prst="rect">
                <a:avLst/>
              </a:prstGeom>
              <a:solidFill>
                <a:srgbClr val="CCFFFF"/>
              </a:solidFill>
              <a:ln w="7938">
                <a:solidFill>
                  <a:srgbClr val="000000"/>
                </a:solidFill>
                <a:miter lim="800000"/>
                <a:headEnd/>
                <a:tailEnd/>
              </a:ln>
            </p:spPr>
            <p:txBody>
              <a:bodyPr/>
              <a:lstStyle>
                <a:lvl1pPr eaLnBrk="0" hangingPunct="0">
                  <a:lnSpc>
                    <a:spcPct val="85000"/>
                  </a:lnSpc>
                  <a:spcBef>
                    <a:spcPct val="35000"/>
                  </a:spcBef>
                  <a:buClr>
                    <a:schemeClr val="accent1"/>
                  </a:buClr>
                  <a:buChar char="•"/>
                  <a:defRPr sz="2600">
                    <a:solidFill>
                      <a:schemeClr val="tx1"/>
                    </a:solidFill>
                    <a:latin typeface="Arial" charset="0"/>
                  </a:defRPr>
                </a:lvl1pPr>
                <a:lvl2pPr marL="742950" indent="-285750" eaLnBrk="0" hangingPunct="0">
                  <a:lnSpc>
                    <a:spcPct val="85000"/>
                  </a:lnSpc>
                  <a:spcBef>
                    <a:spcPct val="25000"/>
                  </a:spcBef>
                  <a:buChar char="–"/>
                  <a:defRPr sz="2400">
                    <a:solidFill>
                      <a:schemeClr val="tx1"/>
                    </a:solidFill>
                    <a:latin typeface="Arial" charset="0"/>
                  </a:defRPr>
                </a:lvl2pPr>
                <a:lvl3pPr marL="1143000" indent="-228600" eaLnBrk="0" hangingPunct="0">
                  <a:lnSpc>
                    <a:spcPct val="85000"/>
                  </a:lnSpc>
                  <a:spcBef>
                    <a:spcPct val="25000"/>
                  </a:spcBef>
                  <a:buClr>
                    <a:schemeClr val="accent1"/>
                  </a:buClr>
                  <a:buChar char="•"/>
                  <a:defRPr sz="2200">
                    <a:solidFill>
                      <a:schemeClr val="tx1"/>
                    </a:solidFill>
                    <a:latin typeface="Arial" charset="0"/>
                  </a:defRPr>
                </a:lvl3pPr>
                <a:lvl4pPr marL="1600200" indent="-228600" eaLnBrk="0" hangingPunct="0">
                  <a:lnSpc>
                    <a:spcPct val="85000"/>
                  </a:lnSpc>
                  <a:spcBef>
                    <a:spcPct val="25000"/>
                  </a:spcBef>
                  <a:buChar char="–"/>
                  <a:defRPr sz="2200">
                    <a:solidFill>
                      <a:schemeClr val="tx1"/>
                    </a:solidFill>
                    <a:latin typeface="Arial" charset="0"/>
                  </a:defRPr>
                </a:lvl4pPr>
                <a:lvl5pPr marL="2057400" indent="-228600" eaLnBrk="0" hangingPunct="0">
                  <a:lnSpc>
                    <a:spcPct val="85000"/>
                  </a:lnSpc>
                  <a:spcBef>
                    <a:spcPct val="25000"/>
                  </a:spcBef>
                  <a:buChar char="»"/>
                  <a:defRPr sz="2200">
                    <a:solidFill>
                      <a:schemeClr val="tx1"/>
                    </a:solidFill>
                    <a:latin typeface="Arial" charset="0"/>
                  </a:defRPr>
                </a:lvl5pPr>
                <a:lvl6pPr marL="2514600" indent="-228600" eaLnBrk="0" fontAlgn="base" hangingPunct="0">
                  <a:lnSpc>
                    <a:spcPct val="85000"/>
                  </a:lnSpc>
                  <a:spcBef>
                    <a:spcPct val="25000"/>
                  </a:spcBef>
                  <a:spcAft>
                    <a:spcPct val="0"/>
                  </a:spcAft>
                  <a:buChar char="»"/>
                  <a:defRPr sz="2200">
                    <a:solidFill>
                      <a:schemeClr val="tx1"/>
                    </a:solidFill>
                    <a:latin typeface="Arial" charset="0"/>
                  </a:defRPr>
                </a:lvl6pPr>
                <a:lvl7pPr marL="2971800" indent="-228600" eaLnBrk="0" fontAlgn="base" hangingPunct="0">
                  <a:lnSpc>
                    <a:spcPct val="85000"/>
                  </a:lnSpc>
                  <a:spcBef>
                    <a:spcPct val="25000"/>
                  </a:spcBef>
                  <a:spcAft>
                    <a:spcPct val="0"/>
                  </a:spcAft>
                  <a:buChar char="»"/>
                  <a:defRPr sz="2200">
                    <a:solidFill>
                      <a:schemeClr val="tx1"/>
                    </a:solidFill>
                    <a:latin typeface="Arial" charset="0"/>
                  </a:defRPr>
                </a:lvl7pPr>
                <a:lvl8pPr marL="3429000" indent="-228600" eaLnBrk="0" fontAlgn="base" hangingPunct="0">
                  <a:lnSpc>
                    <a:spcPct val="85000"/>
                  </a:lnSpc>
                  <a:spcBef>
                    <a:spcPct val="25000"/>
                  </a:spcBef>
                  <a:spcAft>
                    <a:spcPct val="0"/>
                  </a:spcAft>
                  <a:buChar char="»"/>
                  <a:defRPr sz="2200">
                    <a:solidFill>
                      <a:schemeClr val="tx1"/>
                    </a:solidFill>
                    <a:latin typeface="Arial" charset="0"/>
                  </a:defRPr>
                </a:lvl8pPr>
                <a:lvl9pPr marL="3886200" indent="-228600" eaLnBrk="0" fontAlgn="base" hangingPunct="0">
                  <a:lnSpc>
                    <a:spcPct val="85000"/>
                  </a:lnSpc>
                  <a:spcBef>
                    <a:spcPct val="25000"/>
                  </a:spcBef>
                  <a:spcAft>
                    <a:spcPct val="0"/>
                  </a:spcAft>
                  <a:buChar char="»"/>
                  <a:defRPr sz="2200">
                    <a:solidFill>
                      <a:schemeClr val="tx1"/>
                    </a:solidFill>
                    <a:latin typeface="Arial" charset="0"/>
                  </a:defRPr>
                </a:lvl9pPr>
              </a:lstStyle>
              <a:p>
                <a:pPr eaLnBrk="1" hangingPunct="1">
                  <a:lnSpc>
                    <a:spcPct val="100000"/>
                  </a:lnSpc>
                  <a:spcBef>
                    <a:spcPct val="0"/>
                  </a:spcBef>
                  <a:buClrTx/>
                  <a:buFontTx/>
                  <a:buNone/>
                </a:pPr>
                <a:endParaRPr lang="en-US" altLang="fi-FI" sz="3200">
                  <a:latin typeface="Calibri" pitchFamily="34" charset="0"/>
                </a:endParaRPr>
              </a:p>
            </p:txBody>
          </p:sp>
          <p:sp>
            <p:nvSpPr>
              <p:cNvPr id="29745" name="Line 107"/>
              <p:cNvSpPr>
                <a:spLocks noChangeShapeType="1"/>
              </p:cNvSpPr>
              <p:nvPr/>
            </p:nvSpPr>
            <p:spPr bwMode="auto">
              <a:xfrm>
                <a:off x="1515" y="2600"/>
                <a:ext cx="0" cy="9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i-FI"/>
              </a:p>
            </p:txBody>
          </p:sp>
          <p:sp>
            <p:nvSpPr>
              <p:cNvPr id="29746" name="Line 108"/>
              <p:cNvSpPr>
                <a:spLocks noChangeShapeType="1"/>
              </p:cNvSpPr>
              <p:nvPr/>
            </p:nvSpPr>
            <p:spPr bwMode="auto">
              <a:xfrm>
                <a:off x="1494" y="3588"/>
                <a:ext cx="21"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i-FI"/>
              </a:p>
            </p:txBody>
          </p:sp>
          <p:sp>
            <p:nvSpPr>
              <p:cNvPr id="29747" name="Line 109"/>
              <p:cNvSpPr>
                <a:spLocks noChangeShapeType="1"/>
              </p:cNvSpPr>
              <p:nvPr/>
            </p:nvSpPr>
            <p:spPr bwMode="auto">
              <a:xfrm>
                <a:off x="1494" y="3390"/>
                <a:ext cx="21"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i-FI"/>
              </a:p>
            </p:txBody>
          </p:sp>
          <p:sp>
            <p:nvSpPr>
              <p:cNvPr id="29748" name="Line 110"/>
              <p:cNvSpPr>
                <a:spLocks noChangeShapeType="1"/>
              </p:cNvSpPr>
              <p:nvPr/>
            </p:nvSpPr>
            <p:spPr bwMode="auto">
              <a:xfrm>
                <a:off x="1494" y="3192"/>
                <a:ext cx="21"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i-FI"/>
              </a:p>
            </p:txBody>
          </p:sp>
          <p:sp>
            <p:nvSpPr>
              <p:cNvPr id="29749" name="Line 111"/>
              <p:cNvSpPr>
                <a:spLocks noChangeShapeType="1"/>
              </p:cNvSpPr>
              <p:nvPr/>
            </p:nvSpPr>
            <p:spPr bwMode="auto">
              <a:xfrm>
                <a:off x="1494" y="2995"/>
                <a:ext cx="21"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i-FI"/>
              </a:p>
            </p:txBody>
          </p:sp>
          <p:sp>
            <p:nvSpPr>
              <p:cNvPr id="29750" name="Line 112"/>
              <p:cNvSpPr>
                <a:spLocks noChangeShapeType="1"/>
              </p:cNvSpPr>
              <p:nvPr/>
            </p:nvSpPr>
            <p:spPr bwMode="auto">
              <a:xfrm>
                <a:off x="1494" y="2797"/>
                <a:ext cx="21"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i-FI"/>
              </a:p>
            </p:txBody>
          </p:sp>
          <p:sp>
            <p:nvSpPr>
              <p:cNvPr id="29751" name="Line 113"/>
              <p:cNvSpPr>
                <a:spLocks noChangeShapeType="1"/>
              </p:cNvSpPr>
              <p:nvPr/>
            </p:nvSpPr>
            <p:spPr bwMode="auto">
              <a:xfrm>
                <a:off x="1494" y="2600"/>
                <a:ext cx="21"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i-FI"/>
              </a:p>
            </p:txBody>
          </p:sp>
          <p:sp>
            <p:nvSpPr>
              <p:cNvPr id="29752" name="Line 114"/>
              <p:cNvSpPr>
                <a:spLocks noChangeShapeType="1"/>
              </p:cNvSpPr>
              <p:nvPr/>
            </p:nvSpPr>
            <p:spPr bwMode="auto">
              <a:xfrm>
                <a:off x="1515" y="3588"/>
                <a:ext cx="296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i-FI"/>
              </a:p>
            </p:txBody>
          </p:sp>
          <p:sp>
            <p:nvSpPr>
              <p:cNvPr id="29753" name="Line 115"/>
              <p:cNvSpPr>
                <a:spLocks noChangeShapeType="1"/>
              </p:cNvSpPr>
              <p:nvPr/>
            </p:nvSpPr>
            <p:spPr bwMode="auto">
              <a:xfrm flipV="1">
                <a:off x="1515" y="3588"/>
                <a:ext cx="0" cy="1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i-FI"/>
              </a:p>
            </p:txBody>
          </p:sp>
          <p:sp>
            <p:nvSpPr>
              <p:cNvPr id="29754" name="Line 116"/>
              <p:cNvSpPr>
                <a:spLocks noChangeShapeType="1"/>
              </p:cNvSpPr>
              <p:nvPr/>
            </p:nvSpPr>
            <p:spPr bwMode="auto">
              <a:xfrm flipV="1">
                <a:off x="1692" y="3588"/>
                <a:ext cx="0" cy="1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i-FI"/>
              </a:p>
            </p:txBody>
          </p:sp>
          <p:sp>
            <p:nvSpPr>
              <p:cNvPr id="29755" name="Line 117"/>
              <p:cNvSpPr>
                <a:spLocks noChangeShapeType="1"/>
              </p:cNvSpPr>
              <p:nvPr/>
            </p:nvSpPr>
            <p:spPr bwMode="auto">
              <a:xfrm flipV="1">
                <a:off x="1864" y="3588"/>
                <a:ext cx="0" cy="1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i-FI"/>
              </a:p>
            </p:txBody>
          </p:sp>
          <p:sp>
            <p:nvSpPr>
              <p:cNvPr id="29756" name="Line 118"/>
              <p:cNvSpPr>
                <a:spLocks noChangeShapeType="1"/>
              </p:cNvSpPr>
              <p:nvPr/>
            </p:nvSpPr>
            <p:spPr bwMode="auto">
              <a:xfrm flipV="1">
                <a:off x="2041" y="3588"/>
                <a:ext cx="0" cy="1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i-FI"/>
              </a:p>
            </p:txBody>
          </p:sp>
          <p:sp>
            <p:nvSpPr>
              <p:cNvPr id="29757" name="Line 119"/>
              <p:cNvSpPr>
                <a:spLocks noChangeShapeType="1"/>
              </p:cNvSpPr>
              <p:nvPr/>
            </p:nvSpPr>
            <p:spPr bwMode="auto">
              <a:xfrm flipV="1">
                <a:off x="2212" y="3588"/>
                <a:ext cx="0" cy="1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i-FI"/>
              </a:p>
            </p:txBody>
          </p:sp>
          <p:sp>
            <p:nvSpPr>
              <p:cNvPr id="29758" name="Line 120"/>
              <p:cNvSpPr>
                <a:spLocks noChangeShapeType="1"/>
              </p:cNvSpPr>
              <p:nvPr/>
            </p:nvSpPr>
            <p:spPr bwMode="auto">
              <a:xfrm flipV="1">
                <a:off x="2389" y="3588"/>
                <a:ext cx="0" cy="1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i-FI"/>
              </a:p>
            </p:txBody>
          </p:sp>
          <p:sp>
            <p:nvSpPr>
              <p:cNvPr id="29759" name="Line 121"/>
              <p:cNvSpPr>
                <a:spLocks noChangeShapeType="1"/>
              </p:cNvSpPr>
              <p:nvPr/>
            </p:nvSpPr>
            <p:spPr bwMode="auto">
              <a:xfrm flipV="1">
                <a:off x="2561" y="3588"/>
                <a:ext cx="0" cy="1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i-FI"/>
              </a:p>
            </p:txBody>
          </p:sp>
          <p:sp>
            <p:nvSpPr>
              <p:cNvPr id="29760" name="Line 122"/>
              <p:cNvSpPr>
                <a:spLocks noChangeShapeType="1"/>
              </p:cNvSpPr>
              <p:nvPr/>
            </p:nvSpPr>
            <p:spPr bwMode="auto">
              <a:xfrm flipV="1">
                <a:off x="2737" y="3588"/>
                <a:ext cx="0" cy="1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i-FI"/>
              </a:p>
            </p:txBody>
          </p:sp>
          <p:sp>
            <p:nvSpPr>
              <p:cNvPr id="29761" name="Line 123"/>
              <p:cNvSpPr>
                <a:spLocks noChangeShapeType="1"/>
              </p:cNvSpPr>
              <p:nvPr/>
            </p:nvSpPr>
            <p:spPr bwMode="auto">
              <a:xfrm flipV="1">
                <a:off x="2909" y="3588"/>
                <a:ext cx="0" cy="1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i-FI"/>
              </a:p>
            </p:txBody>
          </p:sp>
          <p:sp>
            <p:nvSpPr>
              <p:cNvPr id="29762" name="Line 124"/>
              <p:cNvSpPr>
                <a:spLocks noChangeShapeType="1"/>
              </p:cNvSpPr>
              <p:nvPr/>
            </p:nvSpPr>
            <p:spPr bwMode="auto">
              <a:xfrm flipV="1">
                <a:off x="3086" y="3588"/>
                <a:ext cx="0" cy="1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i-FI"/>
              </a:p>
            </p:txBody>
          </p:sp>
          <p:sp>
            <p:nvSpPr>
              <p:cNvPr id="29763" name="Line 125"/>
              <p:cNvSpPr>
                <a:spLocks noChangeShapeType="1"/>
              </p:cNvSpPr>
              <p:nvPr/>
            </p:nvSpPr>
            <p:spPr bwMode="auto">
              <a:xfrm flipV="1">
                <a:off x="3257" y="3588"/>
                <a:ext cx="0" cy="1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i-FI"/>
              </a:p>
            </p:txBody>
          </p:sp>
          <p:sp>
            <p:nvSpPr>
              <p:cNvPr id="29764" name="Line 126"/>
              <p:cNvSpPr>
                <a:spLocks noChangeShapeType="1"/>
              </p:cNvSpPr>
              <p:nvPr/>
            </p:nvSpPr>
            <p:spPr bwMode="auto">
              <a:xfrm flipV="1">
                <a:off x="3434" y="3588"/>
                <a:ext cx="0" cy="1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i-FI"/>
              </a:p>
            </p:txBody>
          </p:sp>
          <p:sp>
            <p:nvSpPr>
              <p:cNvPr id="29765" name="Line 127"/>
              <p:cNvSpPr>
                <a:spLocks noChangeShapeType="1"/>
              </p:cNvSpPr>
              <p:nvPr/>
            </p:nvSpPr>
            <p:spPr bwMode="auto">
              <a:xfrm flipV="1">
                <a:off x="3606" y="3588"/>
                <a:ext cx="0" cy="1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i-FI"/>
              </a:p>
            </p:txBody>
          </p:sp>
          <p:sp>
            <p:nvSpPr>
              <p:cNvPr id="29766" name="Line 128"/>
              <p:cNvSpPr>
                <a:spLocks noChangeShapeType="1"/>
              </p:cNvSpPr>
              <p:nvPr/>
            </p:nvSpPr>
            <p:spPr bwMode="auto">
              <a:xfrm flipV="1">
                <a:off x="3783" y="3588"/>
                <a:ext cx="0" cy="1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i-FI"/>
              </a:p>
            </p:txBody>
          </p:sp>
          <p:sp>
            <p:nvSpPr>
              <p:cNvPr id="29767" name="Line 129"/>
              <p:cNvSpPr>
                <a:spLocks noChangeShapeType="1"/>
              </p:cNvSpPr>
              <p:nvPr/>
            </p:nvSpPr>
            <p:spPr bwMode="auto">
              <a:xfrm flipV="1">
                <a:off x="3954" y="3588"/>
                <a:ext cx="0" cy="1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i-FI"/>
              </a:p>
            </p:txBody>
          </p:sp>
          <p:sp>
            <p:nvSpPr>
              <p:cNvPr id="29768" name="Line 130"/>
              <p:cNvSpPr>
                <a:spLocks noChangeShapeType="1"/>
              </p:cNvSpPr>
              <p:nvPr/>
            </p:nvSpPr>
            <p:spPr bwMode="auto">
              <a:xfrm flipV="1">
                <a:off x="4131" y="3588"/>
                <a:ext cx="0" cy="1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i-FI"/>
              </a:p>
            </p:txBody>
          </p:sp>
          <p:sp>
            <p:nvSpPr>
              <p:cNvPr id="29769" name="Line 131"/>
              <p:cNvSpPr>
                <a:spLocks noChangeShapeType="1"/>
              </p:cNvSpPr>
              <p:nvPr/>
            </p:nvSpPr>
            <p:spPr bwMode="auto">
              <a:xfrm flipV="1">
                <a:off x="4303" y="3588"/>
                <a:ext cx="0" cy="1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i-FI"/>
              </a:p>
            </p:txBody>
          </p:sp>
          <p:sp>
            <p:nvSpPr>
              <p:cNvPr id="29770" name="Line 132"/>
              <p:cNvSpPr>
                <a:spLocks noChangeShapeType="1"/>
              </p:cNvSpPr>
              <p:nvPr/>
            </p:nvSpPr>
            <p:spPr bwMode="auto">
              <a:xfrm flipV="1">
                <a:off x="4480" y="3588"/>
                <a:ext cx="0" cy="1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fi-FI"/>
              </a:p>
            </p:txBody>
          </p:sp>
          <p:sp>
            <p:nvSpPr>
              <p:cNvPr id="29771" name="Rectangle 133"/>
              <p:cNvSpPr>
                <a:spLocks noChangeArrowheads="1"/>
              </p:cNvSpPr>
              <p:nvPr/>
            </p:nvSpPr>
            <p:spPr bwMode="auto">
              <a:xfrm>
                <a:off x="1441" y="3548"/>
                <a:ext cx="3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85000"/>
                  </a:lnSpc>
                  <a:spcBef>
                    <a:spcPct val="35000"/>
                  </a:spcBef>
                  <a:buClr>
                    <a:schemeClr val="accent1"/>
                  </a:buClr>
                  <a:buChar char="•"/>
                  <a:defRPr sz="2600">
                    <a:solidFill>
                      <a:schemeClr val="tx1"/>
                    </a:solidFill>
                    <a:latin typeface="Arial" charset="0"/>
                  </a:defRPr>
                </a:lvl1pPr>
                <a:lvl2pPr marL="742950" indent="-285750" eaLnBrk="0" hangingPunct="0">
                  <a:lnSpc>
                    <a:spcPct val="85000"/>
                  </a:lnSpc>
                  <a:spcBef>
                    <a:spcPct val="25000"/>
                  </a:spcBef>
                  <a:buChar char="–"/>
                  <a:defRPr sz="2400">
                    <a:solidFill>
                      <a:schemeClr val="tx1"/>
                    </a:solidFill>
                    <a:latin typeface="Arial" charset="0"/>
                  </a:defRPr>
                </a:lvl2pPr>
                <a:lvl3pPr marL="1143000" indent="-228600" eaLnBrk="0" hangingPunct="0">
                  <a:lnSpc>
                    <a:spcPct val="85000"/>
                  </a:lnSpc>
                  <a:spcBef>
                    <a:spcPct val="25000"/>
                  </a:spcBef>
                  <a:buClr>
                    <a:schemeClr val="accent1"/>
                  </a:buClr>
                  <a:buChar char="•"/>
                  <a:defRPr sz="2200">
                    <a:solidFill>
                      <a:schemeClr val="tx1"/>
                    </a:solidFill>
                    <a:latin typeface="Arial" charset="0"/>
                  </a:defRPr>
                </a:lvl3pPr>
                <a:lvl4pPr marL="1600200" indent="-228600" eaLnBrk="0" hangingPunct="0">
                  <a:lnSpc>
                    <a:spcPct val="85000"/>
                  </a:lnSpc>
                  <a:spcBef>
                    <a:spcPct val="25000"/>
                  </a:spcBef>
                  <a:buChar char="–"/>
                  <a:defRPr sz="2200">
                    <a:solidFill>
                      <a:schemeClr val="tx1"/>
                    </a:solidFill>
                    <a:latin typeface="Arial" charset="0"/>
                  </a:defRPr>
                </a:lvl4pPr>
                <a:lvl5pPr marL="2057400" indent="-228600" eaLnBrk="0" hangingPunct="0">
                  <a:lnSpc>
                    <a:spcPct val="85000"/>
                  </a:lnSpc>
                  <a:spcBef>
                    <a:spcPct val="25000"/>
                  </a:spcBef>
                  <a:buChar char="»"/>
                  <a:defRPr sz="2200">
                    <a:solidFill>
                      <a:schemeClr val="tx1"/>
                    </a:solidFill>
                    <a:latin typeface="Arial" charset="0"/>
                  </a:defRPr>
                </a:lvl5pPr>
                <a:lvl6pPr marL="2514600" indent="-228600" eaLnBrk="0" fontAlgn="base" hangingPunct="0">
                  <a:lnSpc>
                    <a:spcPct val="85000"/>
                  </a:lnSpc>
                  <a:spcBef>
                    <a:spcPct val="25000"/>
                  </a:spcBef>
                  <a:spcAft>
                    <a:spcPct val="0"/>
                  </a:spcAft>
                  <a:buChar char="»"/>
                  <a:defRPr sz="2200">
                    <a:solidFill>
                      <a:schemeClr val="tx1"/>
                    </a:solidFill>
                    <a:latin typeface="Arial" charset="0"/>
                  </a:defRPr>
                </a:lvl6pPr>
                <a:lvl7pPr marL="2971800" indent="-228600" eaLnBrk="0" fontAlgn="base" hangingPunct="0">
                  <a:lnSpc>
                    <a:spcPct val="85000"/>
                  </a:lnSpc>
                  <a:spcBef>
                    <a:spcPct val="25000"/>
                  </a:spcBef>
                  <a:spcAft>
                    <a:spcPct val="0"/>
                  </a:spcAft>
                  <a:buChar char="»"/>
                  <a:defRPr sz="2200">
                    <a:solidFill>
                      <a:schemeClr val="tx1"/>
                    </a:solidFill>
                    <a:latin typeface="Arial" charset="0"/>
                  </a:defRPr>
                </a:lvl7pPr>
                <a:lvl8pPr marL="3429000" indent="-228600" eaLnBrk="0" fontAlgn="base" hangingPunct="0">
                  <a:lnSpc>
                    <a:spcPct val="85000"/>
                  </a:lnSpc>
                  <a:spcBef>
                    <a:spcPct val="25000"/>
                  </a:spcBef>
                  <a:spcAft>
                    <a:spcPct val="0"/>
                  </a:spcAft>
                  <a:buChar char="»"/>
                  <a:defRPr sz="2200">
                    <a:solidFill>
                      <a:schemeClr val="tx1"/>
                    </a:solidFill>
                    <a:latin typeface="Arial" charset="0"/>
                  </a:defRPr>
                </a:lvl8pPr>
                <a:lvl9pPr marL="3886200" indent="-228600" eaLnBrk="0" fontAlgn="base" hangingPunct="0">
                  <a:lnSpc>
                    <a:spcPct val="85000"/>
                  </a:lnSpc>
                  <a:spcBef>
                    <a:spcPct val="25000"/>
                  </a:spcBef>
                  <a:spcAft>
                    <a:spcPct val="0"/>
                  </a:spcAft>
                  <a:buChar char="»"/>
                  <a:defRPr sz="2200">
                    <a:solidFill>
                      <a:schemeClr val="tx1"/>
                    </a:solidFill>
                    <a:latin typeface="Arial" charset="0"/>
                  </a:defRPr>
                </a:lvl9pPr>
              </a:lstStyle>
              <a:p>
                <a:pPr eaLnBrk="1" hangingPunct="1">
                  <a:lnSpc>
                    <a:spcPct val="100000"/>
                  </a:lnSpc>
                  <a:spcBef>
                    <a:spcPct val="0"/>
                  </a:spcBef>
                  <a:buClrTx/>
                  <a:buFontTx/>
                  <a:buNone/>
                </a:pPr>
                <a:r>
                  <a:rPr lang="fi-FI" altLang="fi-FI" sz="800">
                    <a:solidFill>
                      <a:srgbClr val="000000"/>
                    </a:solidFill>
                    <a:latin typeface="Calibri" pitchFamily="34" charset="0"/>
                  </a:rPr>
                  <a:t>1</a:t>
                </a:r>
                <a:endParaRPr lang="fi-FI" altLang="fi-FI" sz="3200">
                  <a:latin typeface="Calibri" pitchFamily="34" charset="0"/>
                </a:endParaRPr>
              </a:p>
            </p:txBody>
          </p:sp>
          <p:sp>
            <p:nvSpPr>
              <p:cNvPr id="29772" name="Rectangle 134"/>
              <p:cNvSpPr>
                <a:spLocks noChangeArrowheads="1"/>
              </p:cNvSpPr>
              <p:nvPr/>
            </p:nvSpPr>
            <p:spPr bwMode="auto">
              <a:xfrm>
                <a:off x="1407" y="3350"/>
                <a:ext cx="7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85000"/>
                  </a:lnSpc>
                  <a:spcBef>
                    <a:spcPct val="35000"/>
                  </a:spcBef>
                  <a:buClr>
                    <a:schemeClr val="accent1"/>
                  </a:buClr>
                  <a:buChar char="•"/>
                  <a:defRPr sz="2600">
                    <a:solidFill>
                      <a:schemeClr val="tx1"/>
                    </a:solidFill>
                    <a:latin typeface="Arial" charset="0"/>
                  </a:defRPr>
                </a:lvl1pPr>
                <a:lvl2pPr marL="742950" indent="-285750" eaLnBrk="0" hangingPunct="0">
                  <a:lnSpc>
                    <a:spcPct val="85000"/>
                  </a:lnSpc>
                  <a:spcBef>
                    <a:spcPct val="25000"/>
                  </a:spcBef>
                  <a:buChar char="–"/>
                  <a:defRPr sz="2400">
                    <a:solidFill>
                      <a:schemeClr val="tx1"/>
                    </a:solidFill>
                    <a:latin typeface="Arial" charset="0"/>
                  </a:defRPr>
                </a:lvl2pPr>
                <a:lvl3pPr marL="1143000" indent="-228600" eaLnBrk="0" hangingPunct="0">
                  <a:lnSpc>
                    <a:spcPct val="85000"/>
                  </a:lnSpc>
                  <a:spcBef>
                    <a:spcPct val="25000"/>
                  </a:spcBef>
                  <a:buClr>
                    <a:schemeClr val="accent1"/>
                  </a:buClr>
                  <a:buChar char="•"/>
                  <a:defRPr sz="2200">
                    <a:solidFill>
                      <a:schemeClr val="tx1"/>
                    </a:solidFill>
                    <a:latin typeface="Arial" charset="0"/>
                  </a:defRPr>
                </a:lvl3pPr>
                <a:lvl4pPr marL="1600200" indent="-228600" eaLnBrk="0" hangingPunct="0">
                  <a:lnSpc>
                    <a:spcPct val="85000"/>
                  </a:lnSpc>
                  <a:spcBef>
                    <a:spcPct val="25000"/>
                  </a:spcBef>
                  <a:buChar char="–"/>
                  <a:defRPr sz="2200">
                    <a:solidFill>
                      <a:schemeClr val="tx1"/>
                    </a:solidFill>
                    <a:latin typeface="Arial" charset="0"/>
                  </a:defRPr>
                </a:lvl4pPr>
                <a:lvl5pPr marL="2057400" indent="-228600" eaLnBrk="0" hangingPunct="0">
                  <a:lnSpc>
                    <a:spcPct val="85000"/>
                  </a:lnSpc>
                  <a:spcBef>
                    <a:spcPct val="25000"/>
                  </a:spcBef>
                  <a:buChar char="»"/>
                  <a:defRPr sz="2200">
                    <a:solidFill>
                      <a:schemeClr val="tx1"/>
                    </a:solidFill>
                    <a:latin typeface="Arial" charset="0"/>
                  </a:defRPr>
                </a:lvl5pPr>
                <a:lvl6pPr marL="2514600" indent="-228600" eaLnBrk="0" fontAlgn="base" hangingPunct="0">
                  <a:lnSpc>
                    <a:spcPct val="85000"/>
                  </a:lnSpc>
                  <a:spcBef>
                    <a:spcPct val="25000"/>
                  </a:spcBef>
                  <a:spcAft>
                    <a:spcPct val="0"/>
                  </a:spcAft>
                  <a:buChar char="»"/>
                  <a:defRPr sz="2200">
                    <a:solidFill>
                      <a:schemeClr val="tx1"/>
                    </a:solidFill>
                    <a:latin typeface="Arial" charset="0"/>
                  </a:defRPr>
                </a:lvl6pPr>
                <a:lvl7pPr marL="2971800" indent="-228600" eaLnBrk="0" fontAlgn="base" hangingPunct="0">
                  <a:lnSpc>
                    <a:spcPct val="85000"/>
                  </a:lnSpc>
                  <a:spcBef>
                    <a:spcPct val="25000"/>
                  </a:spcBef>
                  <a:spcAft>
                    <a:spcPct val="0"/>
                  </a:spcAft>
                  <a:buChar char="»"/>
                  <a:defRPr sz="2200">
                    <a:solidFill>
                      <a:schemeClr val="tx1"/>
                    </a:solidFill>
                    <a:latin typeface="Arial" charset="0"/>
                  </a:defRPr>
                </a:lvl7pPr>
                <a:lvl8pPr marL="3429000" indent="-228600" eaLnBrk="0" fontAlgn="base" hangingPunct="0">
                  <a:lnSpc>
                    <a:spcPct val="85000"/>
                  </a:lnSpc>
                  <a:spcBef>
                    <a:spcPct val="25000"/>
                  </a:spcBef>
                  <a:spcAft>
                    <a:spcPct val="0"/>
                  </a:spcAft>
                  <a:buChar char="»"/>
                  <a:defRPr sz="2200">
                    <a:solidFill>
                      <a:schemeClr val="tx1"/>
                    </a:solidFill>
                    <a:latin typeface="Arial" charset="0"/>
                  </a:defRPr>
                </a:lvl8pPr>
                <a:lvl9pPr marL="3886200" indent="-228600" eaLnBrk="0" fontAlgn="base" hangingPunct="0">
                  <a:lnSpc>
                    <a:spcPct val="85000"/>
                  </a:lnSpc>
                  <a:spcBef>
                    <a:spcPct val="25000"/>
                  </a:spcBef>
                  <a:spcAft>
                    <a:spcPct val="0"/>
                  </a:spcAft>
                  <a:buChar char="»"/>
                  <a:defRPr sz="2200">
                    <a:solidFill>
                      <a:schemeClr val="tx1"/>
                    </a:solidFill>
                    <a:latin typeface="Arial" charset="0"/>
                  </a:defRPr>
                </a:lvl9pPr>
              </a:lstStyle>
              <a:p>
                <a:pPr eaLnBrk="1" hangingPunct="1">
                  <a:lnSpc>
                    <a:spcPct val="100000"/>
                  </a:lnSpc>
                  <a:spcBef>
                    <a:spcPct val="0"/>
                  </a:spcBef>
                  <a:buClrTx/>
                  <a:buFontTx/>
                  <a:buNone/>
                </a:pPr>
                <a:r>
                  <a:rPr lang="fi-FI" altLang="fi-FI" sz="800">
                    <a:solidFill>
                      <a:srgbClr val="000000"/>
                    </a:solidFill>
                    <a:latin typeface="Calibri" pitchFamily="34" charset="0"/>
                  </a:rPr>
                  <a:t>10</a:t>
                </a:r>
                <a:endParaRPr lang="fi-FI" altLang="fi-FI" sz="3200">
                  <a:latin typeface="Calibri" pitchFamily="34" charset="0"/>
                </a:endParaRPr>
              </a:p>
            </p:txBody>
          </p:sp>
          <p:sp>
            <p:nvSpPr>
              <p:cNvPr id="29773" name="Rectangle 135"/>
              <p:cNvSpPr>
                <a:spLocks noChangeArrowheads="1"/>
              </p:cNvSpPr>
              <p:nvPr/>
            </p:nvSpPr>
            <p:spPr bwMode="auto">
              <a:xfrm>
                <a:off x="1370" y="3153"/>
                <a:ext cx="108"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85000"/>
                  </a:lnSpc>
                  <a:spcBef>
                    <a:spcPct val="35000"/>
                  </a:spcBef>
                  <a:buClr>
                    <a:schemeClr val="accent1"/>
                  </a:buClr>
                  <a:buChar char="•"/>
                  <a:defRPr sz="2600">
                    <a:solidFill>
                      <a:schemeClr val="tx1"/>
                    </a:solidFill>
                    <a:latin typeface="Arial" charset="0"/>
                  </a:defRPr>
                </a:lvl1pPr>
                <a:lvl2pPr marL="742950" indent="-285750" eaLnBrk="0" hangingPunct="0">
                  <a:lnSpc>
                    <a:spcPct val="85000"/>
                  </a:lnSpc>
                  <a:spcBef>
                    <a:spcPct val="25000"/>
                  </a:spcBef>
                  <a:buChar char="–"/>
                  <a:defRPr sz="2400">
                    <a:solidFill>
                      <a:schemeClr val="tx1"/>
                    </a:solidFill>
                    <a:latin typeface="Arial" charset="0"/>
                  </a:defRPr>
                </a:lvl2pPr>
                <a:lvl3pPr marL="1143000" indent="-228600" eaLnBrk="0" hangingPunct="0">
                  <a:lnSpc>
                    <a:spcPct val="85000"/>
                  </a:lnSpc>
                  <a:spcBef>
                    <a:spcPct val="25000"/>
                  </a:spcBef>
                  <a:buClr>
                    <a:schemeClr val="accent1"/>
                  </a:buClr>
                  <a:buChar char="•"/>
                  <a:defRPr sz="2200">
                    <a:solidFill>
                      <a:schemeClr val="tx1"/>
                    </a:solidFill>
                    <a:latin typeface="Arial" charset="0"/>
                  </a:defRPr>
                </a:lvl3pPr>
                <a:lvl4pPr marL="1600200" indent="-228600" eaLnBrk="0" hangingPunct="0">
                  <a:lnSpc>
                    <a:spcPct val="85000"/>
                  </a:lnSpc>
                  <a:spcBef>
                    <a:spcPct val="25000"/>
                  </a:spcBef>
                  <a:buChar char="–"/>
                  <a:defRPr sz="2200">
                    <a:solidFill>
                      <a:schemeClr val="tx1"/>
                    </a:solidFill>
                    <a:latin typeface="Arial" charset="0"/>
                  </a:defRPr>
                </a:lvl4pPr>
                <a:lvl5pPr marL="2057400" indent="-228600" eaLnBrk="0" hangingPunct="0">
                  <a:lnSpc>
                    <a:spcPct val="85000"/>
                  </a:lnSpc>
                  <a:spcBef>
                    <a:spcPct val="25000"/>
                  </a:spcBef>
                  <a:buChar char="»"/>
                  <a:defRPr sz="2200">
                    <a:solidFill>
                      <a:schemeClr val="tx1"/>
                    </a:solidFill>
                    <a:latin typeface="Arial" charset="0"/>
                  </a:defRPr>
                </a:lvl5pPr>
                <a:lvl6pPr marL="2514600" indent="-228600" eaLnBrk="0" fontAlgn="base" hangingPunct="0">
                  <a:lnSpc>
                    <a:spcPct val="85000"/>
                  </a:lnSpc>
                  <a:spcBef>
                    <a:spcPct val="25000"/>
                  </a:spcBef>
                  <a:spcAft>
                    <a:spcPct val="0"/>
                  </a:spcAft>
                  <a:buChar char="»"/>
                  <a:defRPr sz="2200">
                    <a:solidFill>
                      <a:schemeClr val="tx1"/>
                    </a:solidFill>
                    <a:latin typeface="Arial" charset="0"/>
                  </a:defRPr>
                </a:lvl6pPr>
                <a:lvl7pPr marL="2971800" indent="-228600" eaLnBrk="0" fontAlgn="base" hangingPunct="0">
                  <a:lnSpc>
                    <a:spcPct val="85000"/>
                  </a:lnSpc>
                  <a:spcBef>
                    <a:spcPct val="25000"/>
                  </a:spcBef>
                  <a:spcAft>
                    <a:spcPct val="0"/>
                  </a:spcAft>
                  <a:buChar char="»"/>
                  <a:defRPr sz="2200">
                    <a:solidFill>
                      <a:schemeClr val="tx1"/>
                    </a:solidFill>
                    <a:latin typeface="Arial" charset="0"/>
                  </a:defRPr>
                </a:lvl7pPr>
                <a:lvl8pPr marL="3429000" indent="-228600" eaLnBrk="0" fontAlgn="base" hangingPunct="0">
                  <a:lnSpc>
                    <a:spcPct val="85000"/>
                  </a:lnSpc>
                  <a:spcBef>
                    <a:spcPct val="25000"/>
                  </a:spcBef>
                  <a:spcAft>
                    <a:spcPct val="0"/>
                  </a:spcAft>
                  <a:buChar char="»"/>
                  <a:defRPr sz="2200">
                    <a:solidFill>
                      <a:schemeClr val="tx1"/>
                    </a:solidFill>
                    <a:latin typeface="Arial" charset="0"/>
                  </a:defRPr>
                </a:lvl8pPr>
                <a:lvl9pPr marL="3886200" indent="-228600" eaLnBrk="0" fontAlgn="base" hangingPunct="0">
                  <a:lnSpc>
                    <a:spcPct val="85000"/>
                  </a:lnSpc>
                  <a:spcBef>
                    <a:spcPct val="25000"/>
                  </a:spcBef>
                  <a:spcAft>
                    <a:spcPct val="0"/>
                  </a:spcAft>
                  <a:buChar char="»"/>
                  <a:defRPr sz="2200">
                    <a:solidFill>
                      <a:schemeClr val="tx1"/>
                    </a:solidFill>
                    <a:latin typeface="Arial" charset="0"/>
                  </a:defRPr>
                </a:lvl9pPr>
              </a:lstStyle>
              <a:p>
                <a:pPr eaLnBrk="1" hangingPunct="1">
                  <a:lnSpc>
                    <a:spcPct val="100000"/>
                  </a:lnSpc>
                  <a:spcBef>
                    <a:spcPct val="0"/>
                  </a:spcBef>
                  <a:buClrTx/>
                  <a:buFontTx/>
                  <a:buNone/>
                </a:pPr>
                <a:r>
                  <a:rPr lang="fi-FI" altLang="fi-FI" sz="800">
                    <a:solidFill>
                      <a:srgbClr val="000000"/>
                    </a:solidFill>
                    <a:latin typeface="Calibri" pitchFamily="34" charset="0"/>
                  </a:rPr>
                  <a:t>100</a:t>
                </a:r>
                <a:endParaRPr lang="fi-FI" altLang="fi-FI" sz="3200">
                  <a:latin typeface="Calibri" pitchFamily="34" charset="0"/>
                </a:endParaRPr>
              </a:p>
            </p:txBody>
          </p:sp>
          <p:sp>
            <p:nvSpPr>
              <p:cNvPr id="29774" name="Rectangle 136"/>
              <p:cNvSpPr>
                <a:spLocks noChangeArrowheads="1"/>
              </p:cNvSpPr>
              <p:nvPr/>
            </p:nvSpPr>
            <p:spPr bwMode="auto">
              <a:xfrm>
                <a:off x="1313" y="2955"/>
                <a:ext cx="16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85000"/>
                  </a:lnSpc>
                  <a:spcBef>
                    <a:spcPct val="35000"/>
                  </a:spcBef>
                  <a:buClr>
                    <a:schemeClr val="accent1"/>
                  </a:buClr>
                  <a:buChar char="•"/>
                  <a:defRPr sz="2600">
                    <a:solidFill>
                      <a:schemeClr val="tx1"/>
                    </a:solidFill>
                    <a:latin typeface="Arial" charset="0"/>
                  </a:defRPr>
                </a:lvl1pPr>
                <a:lvl2pPr marL="742950" indent="-285750" eaLnBrk="0" hangingPunct="0">
                  <a:lnSpc>
                    <a:spcPct val="85000"/>
                  </a:lnSpc>
                  <a:spcBef>
                    <a:spcPct val="25000"/>
                  </a:spcBef>
                  <a:buChar char="–"/>
                  <a:defRPr sz="2400">
                    <a:solidFill>
                      <a:schemeClr val="tx1"/>
                    </a:solidFill>
                    <a:latin typeface="Arial" charset="0"/>
                  </a:defRPr>
                </a:lvl2pPr>
                <a:lvl3pPr marL="1143000" indent="-228600" eaLnBrk="0" hangingPunct="0">
                  <a:lnSpc>
                    <a:spcPct val="85000"/>
                  </a:lnSpc>
                  <a:spcBef>
                    <a:spcPct val="25000"/>
                  </a:spcBef>
                  <a:buClr>
                    <a:schemeClr val="accent1"/>
                  </a:buClr>
                  <a:buChar char="•"/>
                  <a:defRPr sz="2200">
                    <a:solidFill>
                      <a:schemeClr val="tx1"/>
                    </a:solidFill>
                    <a:latin typeface="Arial" charset="0"/>
                  </a:defRPr>
                </a:lvl3pPr>
                <a:lvl4pPr marL="1600200" indent="-228600" eaLnBrk="0" hangingPunct="0">
                  <a:lnSpc>
                    <a:spcPct val="85000"/>
                  </a:lnSpc>
                  <a:spcBef>
                    <a:spcPct val="25000"/>
                  </a:spcBef>
                  <a:buChar char="–"/>
                  <a:defRPr sz="2200">
                    <a:solidFill>
                      <a:schemeClr val="tx1"/>
                    </a:solidFill>
                    <a:latin typeface="Arial" charset="0"/>
                  </a:defRPr>
                </a:lvl4pPr>
                <a:lvl5pPr marL="2057400" indent="-228600" eaLnBrk="0" hangingPunct="0">
                  <a:lnSpc>
                    <a:spcPct val="85000"/>
                  </a:lnSpc>
                  <a:spcBef>
                    <a:spcPct val="25000"/>
                  </a:spcBef>
                  <a:buChar char="»"/>
                  <a:defRPr sz="2200">
                    <a:solidFill>
                      <a:schemeClr val="tx1"/>
                    </a:solidFill>
                    <a:latin typeface="Arial" charset="0"/>
                  </a:defRPr>
                </a:lvl5pPr>
                <a:lvl6pPr marL="2514600" indent="-228600" eaLnBrk="0" fontAlgn="base" hangingPunct="0">
                  <a:lnSpc>
                    <a:spcPct val="85000"/>
                  </a:lnSpc>
                  <a:spcBef>
                    <a:spcPct val="25000"/>
                  </a:spcBef>
                  <a:spcAft>
                    <a:spcPct val="0"/>
                  </a:spcAft>
                  <a:buChar char="»"/>
                  <a:defRPr sz="2200">
                    <a:solidFill>
                      <a:schemeClr val="tx1"/>
                    </a:solidFill>
                    <a:latin typeface="Arial" charset="0"/>
                  </a:defRPr>
                </a:lvl6pPr>
                <a:lvl7pPr marL="2971800" indent="-228600" eaLnBrk="0" fontAlgn="base" hangingPunct="0">
                  <a:lnSpc>
                    <a:spcPct val="85000"/>
                  </a:lnSpc>
                  <a:spcBef>
                    <a:spcPct val="25000"/>
                  </a:spcBef>
                  <a:spcAft>
                    <a:spcPct val="0"/>
                  </a:spcAft>
                  <a:buChar char="»"/>
                  <a:defRPr sz="2200">
                    <a:solidFill>
                      <a:schemeClr val="tx1"/>
                    </a:solidFill>
                    <a:latin typeface="Arial" charset="0"/>
                  </a:defRPr>
                </a:lvl7pPr>
                <a:lvl8pPr marL="3429000" indent="-228600" eaLnBrk="0" fontAlgn="base" hangingPunct="0">
                  <a:lnSpc>
                    <a:spcPct val="85000"/>
                  </a:lnSpc>
                  <a:spcBef>
                    <a:spcPct val="25000"/>
                  </a:spcBef>
                  <a:spcAft>
                    <a:spcPct val="0"/>
                  </a:spcAft>
                  <a:buChar char="»"/>
                  <a:defRPr sz="2200">
                    <a:solidFill>
                      <a:schemeClr val="tx1"/>
                    </a:solidFill>
                    <a:latin typeface="Arial" charset="0"/>
                  </a:defRPr>
                </a:lvl8pPr>
                <a:lvl9pPr marL="3886200" indent="-228600" eaLnBrk="0" fontAlgn="base" hangingPunct="0">
                  <a:lnSpc>
                    <a:spcPct val="85000"/>
                  </a:lnSpc>
                  <a:spcBef>
                    <a:spcPct val="25000"/>
                  </a:spcBef>
                  <a:spcAft>
                    <a:spcPct val="0"/>
                  </a:spcAft>
                  <a:buChar char="»"/>
                  <a:defRPr sz="2200">
                    <a:solidFill>
                      <a:schemeClr val="tx1"/>
                    </a:solidFill>
                    <a:latin typeface="Arial" charset="0"/>
                  </a:defRPr>
                </a:lvl9pPr>
              </a:lstStyle>
              <a:p>
                <a:pPr eaLnBrk="1" hangingPunct="1">
                  <a:lnSpc>
                    <a:spcPct val="100000"/>
                  </a:lnSpc>
                  <a:spcBef>
                    <a:spcPct val="0"/>
                  </a:spcBef>
                  <a:buClrTx/>
                  <a:buFontTx/>
                  <a:buNone/>
                </a:pPr>
                <a:r>
                  <a:rPr lang="fi-FI" altLang="fi-FI" sz="800">
                    <a:solidFill>
                      <a:srgbClr val="000000"/>
                    </a:solidFill>
                    <a:latin typeface="Calibri" pitchFamily="34" charset="0"/>
                  </a:rPr>
                  <a:t>1 000</a:t>
                </a:r>
                <a:endParaRPr lang="fi-FI" altLang="fi-FI" sz="3200">
                  <a:latin typeface="Calibri" pitchFamily="34" charset="0"/>
                </a:endParaRPr>
              </a:p>
            </p:txBody>
          </p:sp>
          <p:sp>
            <p:nvSpPr>
              <p:cNvPr id="29775" name="Rectangle 137"/>
              <p:cNvSpPr>
                <a:spLocks noChangeArrowheads="1"/>
              </p:cNvSpPr>
              <p:nvPr/>
            </p:nvSpPr>
            <p:spPr bwMode="auto">
              <a:xfrm>
                <a:off x="1276" y="2758"/>
                <a:ext cx="198"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85000"/>
                  </a:lnSpc>
                  <a:spcBef>
                    <a:spcPct val="35000"/>
                  </a:spcBef>
                  <a:buClr>
                    <a:schemeClr val="accent1"/>
                  </a:buClr>
                  <a:buChar char="•"/>
                  <a:defRPr sz="2600">
                    <a:solidFill>
                      <a:schemeClr val="tx1"/>
                    </a:solidFill>
                    <a:latin typeface="Arial" charset="0"/>
                  </a:defRPr>
                </a:lvl1pPr>
                <a:lvl2pPr marL="742950" indent="-285750" eaLnBrk="0" hangingPunct="0">
                  <a:lnSpc>
                    <a:spcPct val="85000"/>
                  </a:lnSpc>
                  <a:spcBef>
                    <a:spcPct val="25000"/>
                  </a:spcBef>
                  <a:buChar char="–"/>
                  <a:defRPr sz="2400">
                    <a:solidFill>
                      <a:schemeClr val="tx1"/>
                    </a:solidFill>
                    <a:latin typeface="Arial" charset="0"/>
                  </a:defRPr>
                </a:lvl2pPr>
                <a:lvl3pPr marL="1143000" indent="-228600" eaLnBrk="0" hangingPunct="0">
                  <a:lnSpc>
                    <a:spcPct val="85000"/>
                  </a:lnSpc>
                  <a:spcBef>
                    <a:spcPct val="25000"/>
                  </a:spcBef>
                  <a:buClr>
                    <a:schemeClr val="accent1"/>
                  </a:buClr>
                  <a:buChar char="•"/>
                  <a:defRPr sz="2200">
                    <a:solidFill>
                      <a:schemeClr val="tx1"/>
                    </a:solidFill>
                    <a:latin typeface="Arial" charset="0"/>
                  </a:defRPr>
                </a:lvl3pPr>
                <a:lvl4pPr marL="1600200" indent="-228600" eaLnBrk="0" hangingPunct="0">
                  <a:lnSpc>
                    <a:spcPct val="85000"/>
                  </a:lnSpc>
                  <a:spcBef>
                    <a:spcPct val="25000"/>
                  </a:spcBef>
                  <a:buChar char="–"/>
                  <a:defRPr sz="2200">
                    <a:solidFill>
                      <a:schemeClr val="tx1"/>
                    </a:solidFill>
                    <a:latin typeface="Arial" charset="0"/>
                  </a:defRPr>
                </a:lvl4pPr>
                <a:lvl5pPr marL="2057400" indent="-228600" eaLnBrk="0" hangingPunct="0">
                  <a:lnSpc>
                    <a:spcPct val="85000"/>
                  </a:lnSpc>
                  <a:spcBef>
                    <a:spcPct val="25000"/>
                  </a:spcBef>
                  <a:buChar char="»"/>
                  <a:defRPr sz="2200">
                    <a:solidFill>
                      <a:schemeClr val="tx1"/>
                    </a:solidFill>
                    <a:latin typeface="Arial" charset="0"/>
                  </a:defRPr>
                </a:lvl5pPr>
                <a:lvl6pPr marL="2514600" indent="-228600" eaLnBrk="0" fontAlgn="base" hangingPunct="0">
                  <a:lnSpc>
                    <a:spcPct val="85000"/>
                  </a:lnSpc>
                  <a:spcBef>
                    <a:spcPct val="25000"/>
                  </a:spcBef>
                  <a:spcAft>
                    <a:spcPct val="0"/>
                  </a:spcAft>
                  <a:buChar char="»"/>
                  <a:defRPr sz="2200">
                    <a:solidFill>
                      <a:schemeClr val="tx1"/>
                    </a:solidFill>
                    <a:latin typeface="Arial" charset="0"/>
                  </a:defRPr>
                </a:lvl6pPr>
                <a:lvl7pPr marL="2971800" indent="-228600" eaLnBrk="0" fontAlgn="base" hangingPunct="0">
                  <a:lnSpc>
                    <a:spcPct val="85000"/>
                  </a:lnSpc>
                  <a:spcBef>
                    <a:spcPct val="25000"/>
                  </a:spcBef>
                  <a:spcAft>
                    <a:spcPct val="0"/>
                  </a:spcAft>
                  <a:buChar char="»"/>
                  <a:defRPr sz="2200">
                    <a:solidFill>
                      <a:schemeClr val="tx1"/>
                    </a:solidFill>
                    <a:latin typeface="Arial" charset="0"/>
                  </a:defRPr>
                </a:lvl7pPr>
                <a:lvl8pPr marL="3429000" indent="-228600" eaLnBrk="0" fontAlgn="base" hangingPunct="0">
                  <a:lnSpc>
                    <a:spcPct val="85000"/>
                  </a:lnSpc>
                  <a:spcBef>
                    <a:spcPct val="25000"/>
                  </a:spcBef>
                  <a:spcAft>
                    <a:spcPct val="0"/>
                  </a:spcAft>
                  <a:buChar char="»"/>
                  <a:defRPr sz="2200">
                    <a:solidFill>
                      <a:schemeClr val="tx1"/>
                    </a:solidFill>
                    <a:latin typeface="Arial" charset="0"/>
                  </a:defRPr>
                </a:lvl8pPr>
                <a:lvl9pPr marL="3886200" indent="-228600" eaLnBrk="0" fontAlgn="base" hangingPunct="0">
                  <a:lnSpc>
                    <a:spcPct val="85000"/>
                  </a:lnSpc>
                  <a:spcBef>
                    <a:spcPct val="25000"/>
                  </a:spcBef>
                  <a:spcAft>
                    <a:spcPct val="0"/>
                  </a:spcAft>
                  <a:buChar char="»"/>
                  <a:defRPr sz="2200">
                    <a:solidFill>
                      <a:schemeClr val="tx1"/>
                    </a:solidFill>
                    <a:latin typeface="Arial" charset="0"/>
                  </a:defRPr>
                </a:lvl9pPr>
              </a:lstStyle>
              <a:p>
                <a:pPr eaLnBrk="1" hangingPunct="1">
                  <a:lnSpc>
                    <a:spcPct val="100000"/>
                  </a:lnSpc>
                  <a:spcBef>
                    <a:spcPct val="0"/>
                  </a:spcBef>
                  <a:buClrTx/>
                  <a:buFontTx/>
                  <a:buNone/>
                </a:pPr>
                <a:r>
                  <a:rPr lang="fi-FI" altLang="fi-FI" sz="800">
                    <a:solidFill>
                      <a:srgbClr val="000000"/>
                    </a:solidFill>
                    <a:latin typeface="Calibri" pitchFamily="34" charset="0"/>
                  </a:rPr>
                  <a:t>10 000</a:t>
                </a:r>
                <a:endParaRPr lang="fi-FI" altLang="fi-FI" sz="3200">
                  <a:latin typeface="Calibri" pitchFamily="34" charset="0"/>
                </a:endParaRPr>
              </a:p>
            </p:txBody>
          </p:sp>
          <p:sp>
            <p:nvSpPr>
              <p:cNvPr id="29776" name="Rectangle 138"/>
              <p:cNvSpPr>
                <a:spLocks noChangeArrowheads="1"/>
              </p:cNvSpPr>
              <p:nvPr/>
            </p:nvSpPr>
            <p:spPr bwMode="auto">
              <a:xfrm>
                <a:off x="1240" y="2560"/>
                <a:ext cx="23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85000"/>
                  </a:lnSpc>
                  <a:spcBef>
                    <a:spcPct val="35000"/>
                  </a:spcBef>
                  <a:buClr>
                    <a:schemeClr val="accent1"/>
                  </a:buClr>
                  <a:buChar char="•"/>
                  <a:defRPr sz="2600">
                    <a:solidFill>
                      <a:schemeClr val="tx1"/>
                    </a:solidFill>
                    <a:latin typeface="Arial" charset="0"/>
                  </a:defRPr>
                </a:lvl1pPr>
                <a:lvl2pPr marL="742950" indent="-285750" eaLnBrk="0" hangingPunct="0">
                  <a:lnSpc>
                    <a:spcPct val="85000"/>
                  </a:lnSpc>
                  <a:spcBef>
                    <a:spcPct val="25000"/>
                  </a:spcBef>
                  <a:buChar char="–"/>
                  <a:defRPr sz="2400">
                    <a:solidFill>
                      <a:schemeClr val="tx1"/>
                    </a:solidFill>
                    <a:latin typeface="Arial" charset="0"/>
                  </a:defRPr>
                </a:lvl2pPr>
                <a:lvl3pPr marL="1143000" indent="-228600" eaLnBrk="0" hangingPunct="0">
                  <a:lnSpc>
                    <a:spcPct val="85000"/>
                  </a:lnSpc>
                  <a:spcBef>
                    <a:spcPct val="25000"/>
                  </a:spcBef>
                  <a:buClr>
                    <a:schemeClr val="accent1"/>
                  </a:buClr>
                  <a:buChar char="•"/>
                  <a:defRPr sz="2200">
                    <a:solidFill>
                      <a:schemeClr val="tx1"/>
                    </a:solidFill>
                    <a:latin typeface="Arial" charset="0"/>
                  </a:defRPr>
                </a:lvl3pPr>
                <a:lvl4pPr marL="1600200" indent="-228600" eaLnBrk="0" hangingPunct="0">
                  <a:lnSpc>
                    <a:spcPct val="85000"/>
                  </a:lnSpc>
                  <a:spcBef>
                    <a:spcPct val="25000"/>
                  </a:spcBef>
                  <a:buChar char="–"/>
                  <a:defRPr sz="2200">
                    <a:solidFill>
                      <a:schemeClr val="tx1"/>
                    </a:solidFill>
                    <a:latin typeface="Arial" charset="0"/>
                  </a:defRPr>
                </a:lvl4pPr>
                <a:lvl5pPr marL="2057400" indent="-228600" eaLnBrk="0" hangingPunct="0">
                  <a:lnSpc>
                    <a:spcPct val="85000"/>
                  </a:lnSpc>
                  <a:spcBef>
                    <a:spcPct val="25000"/>
                  </a:spcBef>
                  <a:buChar char="»"/>
                  <a:defRPr sz="2200">
                    <a:solidFill>
                      <a:schemeClr val="tx1"/>
                    </a:solidFill>
                    <a:latin typeface="Arial" charset="0"/>
                  </a:defRPr>
                </a:lvl5pPr>
                <a:lvl6pPr marL="2514600" indent="-228600" eaLnBrk="0" fontAlgn="base" hangingPunct="0">
                  <a:lnSpc>
                    <a:spcPct val="85000"/>
                  </a:lnSpc>
                  <a:spcBef>
                    <a:spcPct val="25000"/>
                  </a:spcBef>
                  <a:spcAft>
                    <a:spcPct val="0"/>
                  </a:spcAft>
                  <a:buChar char="»"/>
                  <a:defRPr sz="2200">
                    <a:solidFill>
                      <a:schemeClr val="tx1"/>
                    </a:solidFill>
                    <a:latin typeface="Arial" charset="0"/>
                  </a:defRPr>
                </a:lvl6pPr>
                <a:lvl7pPr marL="2971800" indent="-228600" eaLnBrk="0" fontAlgn="base" hangingPunct="0">
                  <a:lnSpc>
                    <a:spcPct val="85000"/>
                  </a:lnSpc>
                  <a:spcBef>
                    <a:spcPct val="25000"/>
                  </a:spcBef>
                  <a:spcAft>
                    <a:spcPct val="0"/>
                  </a:spcAft>
                  <a:buChar char="»"/>
                  <a:defRPr sz="2200">
                    <a:solidFill>
                      <a:schemeClr val="tx1"/>
                    </a:solidFill>
                    <a:latin typeface="Arial" charset="0"/>
                  </a:defRPr>
                </a:lvl7pPr>
                <a:lvl8pPr marL="3429000" indent="-228600" eaLnBrk="0" fontAlgn="base" hangingPunct="0">
                  <a:lnSpc>
                    <a:spcPct val="85000"/>
                  </a:lnSpc>
                  <a:spcBef>
                    <a:spcPct val="25000"/>
                  </a:spcBef>
                  <a:spcAft>
                    <a:spcPct val="0"/>
                  </a:spcAft>
                  <a:buChar char="»"/>
                  <a:defRPr sz="2200">
                    <a:solidFill>
                      <a:schemeClr val="tx1"/>
                    </a:solidFill>
                    <a:latin typeface="Arial" charset="0"/>
                  </a:defRPr>
                </a:lvl8pPr>
                <a:lvl9pPr marL="3886200" indent="-228600" eaLnBrk="0" fontAlgn="base" hangingPunct="0">
                  <a:lnSpc>
                    <a:spcPct val="85000"/>
                  </a:lnSpc>
                  <a:spcBef>
                    <a:spcPct val="25000"/>
                  </a:spcBef>
                  <a:spcAft>
                    <a:spcPct val="0"/>
                  </a:spcAft>
                  <a:buChar char="»"/>
                  <a:defRPr sz="2200">
                    <a:solidFill>
                      <a:schemeClr val="tx1"/>
                    </a:solidFill>
                    <a:latin typeface="Arial" charset="0"/>
                  </a:defRPr>
                </a:lvl9pPr>
              </a:lstStyle>
              <a:p>
                <a:pPr eaLnBrk="1" hangingPunct="1">
                  <a:lnSpc>
                    <a:spcPct val="100000"/>
                  </a:lnSpc>
                  <a:spcBef>
                    <a:spcPct val="0"/>
                  </a:spcBef>
                  <a:buClrTx/>
                  <a:buFontTx/>
                  <a:buNone/>
                </a:pPr>
                <a:r>
                  <a:rPr lang="fi-FI" altLang="fi-FI" sz="800">
                    <a:solidFill>
                      <a:srgbClr val="000000"/>
                    </a:solidFill>
                    <a:latin typeface="Calibri" pitchFamily="34" charset="0"/>
                  </a:rPr>
                  <a:t>100 000</a:t>
                </a:r>
                <a:endParaRPr lang="fi-FI" altLang="fi-FI" sz="3200">
                  <a:latin typeface="Calibri" pitchFamily="34" charset="0"/>
                </a:endParaRPr>
              </a:p>
            </p:txBody>
          </p:sp>
          <p:sp>
            <p:nvSpPr>
              <p:cNvPr id="29777" name="Rectangle 139"/>
              <p:cNvSpPr>
                <a:spLocks noChangeArrowheads="1"/>
              </p:cNvSpPr>
              <p:nvPr/>
            </p:nvSpPr>
            <p:spPr bwMode="auto">
              <a:xfrm rot="-2700000">
                <a:off x="1135" y="3755"/>
                <a:ext cx="548"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85000"/>
                  </a:lnSpc>
                  <a:spcBef>
                    <a:spcPct val="35000"/>
                  </a:spcBef>
                  <a:buClr>
                    <a:schemeClr val="accent1"/>
                  </a:buClr>
                  <a:buChar char="•"/>
                  <a:defRPr sz="2600">
                    <a:solidFill>
                      <a:schemeClr val="tx1"/>
                    </a:solidFill>
                    <a:latin typeface="Arial" charset="0"/>
                  </a:defRPr>
                </a:lvl1pPr>
                <a:lvl2pPr marL="742950" indent="-285750" eaLnBrk="0" hangingPunct="0">
                  <a:lnSpc>
                    <a:spcPct val="85000"/>
                  </a:lnSpc>
                  <a:spcBef>
                    <a:spcPct val="25000"/>
                  </a:spcBef>
                  <a:buChar char="–"/>
                  <a:defRPr sz="2400">
                    <a:solidFill>
                      <a:schemeClr val="tx1"/>
                    </a:solidFill>
                    <a:latin typeface="Arial" charset="0"/>
                  </a:defRPr>
                </a:lvl2pPr>
                <a:lvl3pPr marL="1143000" indent="-228600" eaLnBrk="0" hangingPunct="0">
                  <a:lnSpc>
                    <a:spcPct val="85000"/>
                  </a:lnSpc>
                  <a:spcBef>
                    <a:spcPct val="25000"/>
                  </a:spcBef>
                  <a:buClr>
                    <a:schemeClr val="accent1"/>
                  </a:buClr>
                  <a:buChar char="•"/>
                  <a:defRPr sz="2200">
                    <a:solidFill>
                      <a:schemeClr val="tx1"/>
                    </a:solidFill>
                    <a:latin typeface="Arial" charset="0"/>
                  </a:defRPr>
                </a:lvl3pPr>
                <a:lvl4pPr marL="1600200" indent="-228600" eaLnBrk="0" hangingPunct="0">
                  <a:lnSpc>
                    <a:spcPct val="85000"/>
                  </a:lnSpc>
                  <a:spcBef>
                    <a:spcPct val="25000"/>
                  </a:spcBef>
                  <a:buChar char="–"/>
                  <a:defRPr sz="2200">
                    <a:solidFill>
                      <a:schemeClr val="tx1"/>
                    </a:solidFill>
                    <a:latin typeface="Arial" charset="0"/>
                  </a:defRPr>
                </a:lvl4pPr>
                <a:lvl5pPr marL="2057400" indent="-228600" eaLnBrk="0" hangingPunct="0">
                  <a:lnSpc>
                    <a:spcPct val="85000"/>
                  </a:lnSpc>
                  <a:spcBef>
                    <a:spcPct val="25000"/>
                  </a:spcBef>
                  <a:buChar char="»"/>
                  <a:defRPr sz="2200">
                    <a:solidFill>
                      <a:schemeClr val="tx1"/>
                    </a:solidFill>
                    <a:latin typeface="Arial" charset="0"/>
                  </a:defRPr>
                </a:lvl5pPr>
                <a:lvl6pPr marL="2514600" indent="-228600" eaLnBrk="0" fontAlgn="base" hangingPunct="0">
                  <a:lnSpc>
                    <a:spcPct val="85000"/>
                  </a:lnSpc>
                  <a:spcBef>
                    <a:spcPct val="25000"/>
                  </a:spcBef>
                  <a:spcAft>
                    <a:spcPct val="0"/>
                  </a:spcAft>
                  <a:buChar char="»"/>
                  <a:defRPr sz="2200">
                    <a:solidFill>
                      <a:schemeClr val="tx1"/>
                    </a:solidFill>
                    <a:latin typeface="Arial" charset="0"/>
                  </a:defRPr>
                </a:lvl6pPr>
                <a:lvl7pPr marL="2971800" indent="-228600" eaLnBrk="0" fontAlgn="base" hangingPunct="0">
                  <a:lnSpc>
                    <a:spcPct val="85000"/>
                  </a:lnSpc>
                  <a:spcBef>
                    <a:spcPct val="25000"/>
                  </a:spcBef>
                  <a:spcAft>
                    <a:spcPct val="0"/>
                  </a:spcAft>
                  <a:buChar char="»"/>
                  <a:defRPr sz="2200">
                    <a:solidFill>
                      <a:schemeClr val="tx1"/>
                    </a:solidFill>
                    <a:latin typeface="Arial" charset="0"/>
                  </a:defRPr>
                </a:lvl7pPr>
                <a:lvl8pPr marL="3429000" indent="-228600" eaLnBrk="0" fontAlgn="base" hangingPunct="0">
                  <a:lnSpc>
                    <a:spcPct val="85000"/>
                  </a:lnSpc>
                  <a:spcBef>
                    <a:spcPct val="25000"/>
                  </a:spcBef>
                  <a:spcAft>
                    <a:spcPct val="0"/>
                  </a:spcAft>
                  <a:buChar char="»"/>
                  <a:defRPr sz="2200">
                    <a:solidFill>
                      <a:schemeClr val="tx1"/>
                    </a:solidFill>
                    <a:latin typeface="Arial" charset="0"/>
                  </a:defRPr>
                </a:lvl8pPr>
                <a:lvl9pPr marL="3886200" indent="-228600" eaLnBrk="0" fontAlgn="base" hangingPunct="0">
                  <a:lnSpc>
                    <a:spcPct val="85000"/>
                  </a:lnSpc>
                  <a:spcBef>
                    <a:spcPct val="25000"/>
                  </a:spcBef>
                  <a:spcAft>
                    <a:spcPct val="0"/>
                  </a:spcAft>
                  <a:buChar char="»"/>
                  <a:defRPr sz="2200">
                    <a:solidFill>
                      <a:schemeClr val="tx1"/>
                    </a:solidFill>
                    <a:latin typeface="Arial" charset="0"/>
                  </a:defRPr>
                </a:lvl9pPr>
              </a:lstStyle>
              <a:p>
                <a:pPr eaLnBrk="1" hangingPunct="1">
                  <a:lnSpc>
                    <a:spcPct val="100000"/>
                  </a:lnSpc>
                  <a:spcBef>
                    <a:spcPct val="0"/>
                  </a:spcBef>
                  <a:buClrTx/>
                  <a:buFontTx/>
                  <a:buNone/>
                </a:pPr>
                <a:r>
                  <a:rPr lang="fi-FI" altLang="fi-FI" sz="1000">
                    <a:solidFill>
                      <a:srgbClr val="000000"/>
                    </a:solidFill>
                    <a:latin typeface="Calibri" pitchFamily="34" charset="0"/>
                  </a:rPr>
                  <a:t>tuulensuojalevy</a:t>
                </a:r>
                <a:endParaRPr lang="fi-FI" altLang="fi-FI" sz="1000">
                  <a:latin typeface="Calibri" pitchFamily="34" charset="0"/>
                </a:endParaRPr>
              </a:p>
            </p:txBody>
          </p:sp>
          <p:sp>
            <p:nvSpPr>
              <p:cNvPr id="29778" name="Rectangle 140"/>
              <p:cNvSpPr>
                <a:spLocks noChangeArrowheads="1"/>
              </p:cNvSpPr>
              <p:nvPr/>
            </p:nvSpPr>
            <p:spPr bwMode="auto">
              <a:xfrm rot="-2700000">
                <a:off x="1490" y="3693"/>
                <a:ext cx="337"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85000"/>
                  </a:lnSpc>
                  <a:spcBef>
                    <a:spcPct val="35000"/>
                  </a:spcBef>
                  <a:buClr>
                    <a:schemeClr val="accent1"/>
                  </a:buClr>
                  <a:buChar char="•"/>
                  <a:defRPr sz="2600">
                    <a:solidFill>
                      <a:schemeClr val="tx1"/>
                    </a:solidFill>
                    <a:latin typeface="Arial" charset="0"/>
                  </a:defRPr>
                </a:lvl1pPr>
                <a:lvl2pPr marL="742950" indent="-285750" eaLnBrk="0" hangingPunct="0">
                  <a:lnSpc>
                    <a:spcPct val="85000"/>
                  </a:lnSpc>
                  <a:spcBef>
                    <a:spcPct val="25000"/>
                  </a:spcBef>
                  <a:buChar char="–"/>
                  <a:defRPr sz="2400">
                    <a:solidFill>
                      <a:schemeClr val="tx1"/>
                    </a:solidFill>
                    <a:latin typeface="Arial" charset="0"/>
                  </a:defRPr>
                </a:lvl2pPr>
                <a:lvl3pPr marL="1143000" indent="-228600" eaLnBrk="0" hangingPunct="0">
                  <a:lnSpc>
                    <a:spcPct val="85000"/>
                  </a:lnSpc>
                  <a:spcBef>
                    <a:spcPct val="25000"/>
                  </a:spcBef>
                  <a:buClr>
                    <a:schemeClr val="accent1"/>
                  </a:buClr>
                  <a:buChar char="•"/>
                  <a:defRPr sz="2200">
                    <a:solidFill>
                      <a:schemeClr val="tx1"/>
                    </a:solidFill>
                    <a:latin typeface="Arial" charset="0"/>
                  </a:defRPr>
                </a:lvl3pPr>
                <a:lvl4pPr marL="1600200" indent="-228600" eaLnBrk="0" hangingPunct="0">
                  <a:lnSpc>
                    <a:spcPct val="85000"/>
                  </a:lnSpc>
                  <a:spcBef>
                    <a:spcPct val="25000"/>
                  </a:spcBef>
                  <a:buChar char="–"/>
                  <a:defRPr sz="2200">
                    <a:solidFill>
                      <a:schemeClr val="tx1"/>
                    </a:solidFill>
                    <a:latin typeface="Arial" charset="0"/>
                  </a:defRPr>
                </a:lvl4pPr>
                <a:lvl5pPr marL="2057400" indent="-228600" eaLnBrk="0" hangingPunct="0">
                  <a:lnSpc>
                    <a:spcPct val="85000"/>
                  </a:lnSpc>
                  <a:spcBef>
                    <a:spcPct val="25000"/>
                  </a:spcBef>
                  <a:buChar char="»"/>
                  <a:defRPr sz="2200">
                    <a:solidFill>
                      <a:schemeClr val="tx1"/>
                    </a:solidFill>
                    <a:latin typeface="Arial" charset="0"/>
                  </a:defRPr>
                </a:lvl5pPr>
                <a:lvl6pPr marL="2514600" indent="-228600" eaLnBrk="0" fontAlgn="base" hangingPunct="0">
                  <a:lnSpc>
                    <a:spcPct val="85000"/>
                  </a:lnSpc>
                  <a:spcBef>
                    <a:spcPct val="25000"/>
                  </a:spcBef>
                  <a:spcAft>
                    <a:spcPct val="0"/>
                  </a:spcAft>
                  <a:buChar char="»"/>
                  <a:defRPr sz="2200">
                    <a:solidFill>
                      <a:schemeClr val="tx1"/>
                    </a:solidFill>
                    <a:latin typeface="Arial" charset="0"/>
                  </a:defRPr>
                </a:lvl6pPr>
                <a:lvl7pPr marL="2971800" indent="-228600" eaLnBrk="0" fontAlgn="base" hangingPunct="0">
                  <a:lnSpc>
                    <a:spcPct val="85000"/>
                  </a:lnSpc>
                  <a:spcBef>
                    <a:spcPct val="25000"/>
                  </a:spcBef>
                  <a:spcAft>
                    <a:spcPct val="0"/>
                  </a:spcAft>
                  <a:buChar char="»"/>
                  <a:defRPr sz="2200">
                    <a:solidFill>
                      <a:schemeClr val="tx1"/>
                    </a:solidFill>
                    <a:latin typeface="Arial" charset="0"/>
                  </a:defRPr>
                </a:lvl7pPr>
                <a:lvl8pPr marL="3429000" indent="-228600" eaLnBrk="0" fontAlgn="base" hangingPunct="0">
                  <a:lnSpc>
                    <a:spcPct val="85000"/>
                  </a:lnSpc>
                  <a:spcBef>
                    <a:spcPct val="25000"/>
                  </a:spcBef>
                  <a:spcAft>
                    <a:spcPct val="0"/>
                  </a:spcAft>
                  <a:buChar char="»"/>
                  <a:defRPr sz="2200">
                    <a:solidFill>
                      <a:schemeClr val="tx1"/>
                    </a:solidFill>
                    <a:latin typeface="Arial" charset="0"/>
                  </a:defRPr>
                </a:lvl8pPr>
                <a:lvl9pPr marL="3886200" indent="-228600" eaLnBrk="0" fontAlgn="base" hangingPunct="0">
                  <a:lnSpc>
                    <a:spcPct val="85000"/>
                  </a:lnSpc>
                  <a:spcBef>
                    <a:spcPct val="25000"/>
                  </a:spcBef>
                  <a:spcAft>
                    <a:spcPct val="0"/>
                  </a:spcAft>
                  <a:buChar char="»"/>
                  <a:defRPr sz="2200">
                    <a:solidFill>
                      <a:schemeClr val="tx1"/>
                    </a:solidFill>
                    <a:latin typeface="Arial" charset="0"/>
                  </a:defRPr>
                </a:lvl9pPr>
              </a:lstStyle>
              <a:p>
                <a:pPr eaLnBrk="1" hangingPunct="1">
                  <a:lnSpc>
                    <a:spcPct val="100000"/>
                  </a:lnSpc>
                  <a:spcBef>
                    <a:spcPct val="0"/>
                  </a:spcBef>
                  <a:buClrTx/>
                  <a:buFontTx/>
                  <a:buNone/>
                </a:pPr>
                <a:r>
                  <a:rPr lang="fi-FI" altLang="fi-FI" sz="1000">
                    <a:solidFill>
                      <a:srgbClr val="000000"/>
                    </a:solidFill>
                    <a:latin typeface="Calibri" pitchFamily="34" charset="0"/>
                  </a:rPr>
                  <a:t>linoleumi </a:t>
                </a:r>
                <a:endParaRPr lang="fi-FI" altLang="fi-FI" sz="1000">
                  <a:latin typeface="Calibri" pitchFamily="34" charset="0"/>
                </a:endParaRPr>
              </a:p>
            </p:txBody>
          </p:sp>
          <p:sp>
            <p:nvSpPr>
              <p:cNvPr id="29779" name="Rectangle 141"/>
              <p:cNvSpPr>
                <a:spLocks noChangeArrowheads="1"/>
              </p:cNvSpPr>
              <p:nvPr/>
            </p:nvSpPr>
            <p:spPr bwMode="auto">
              <a:xfrm rot="-2700000">
                <a:off x="1448" y="3766"/>
                <a:ext cx="597"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85000"/>
                  </a:lnSpc>
                  <a:spcBef>
                    <a:spcPct val="35000"/>
                  </a:spcBef>
                  <a:buClr>
                    <a:schemeClr val="accent1"/>
                  </a:buClr>
                  <a:buChar char="•"/>
                  <a:defRPr sz="2600">
                    <a:solidFill>
                      <a:schemeClr val="tx1"/>
                    </a:solidFill>
                    <a:latin typeface="Arial" charset="0"/>
                  </a:defRPr>
                </a:lvl1pPr>
                <a:lvl2pPr marL="742950" indent="-285750" eaLnBrk="0" hangingPunct="0">
                  <a:lnSpc>
                    <a:spcPct val="85000"/>
                  </a:lnSpc>
                  <a:spcBef>
                    <a:spcPct val="25000"/>
                  </a:spcBef>
                  <a:buChar char="–"/>
                  <a:defRPr sz="2400">
                    <a:solidFill>
                      <a:schemeClr val="tx1"/>
                    </a:solidFill>
                    <a:latin typeface="Arial" charset="0"/>
                  </a:defRPr>
                </a:lvl2pPr>
                <a:lvl3pPr marL="1143000" indent="-228600" eaLnBrk="0" hangingPunct="0">
                  <a:lnSpc>
                    <a:spcPct val="85000"/>
                  </a:lnSpc>
                  <a:spcBef>
                    <a:spcPct val="25000"/>
                  </a:spcBef>
                  <a:buClr>
                    <a:schemeClr val="accent1"/>
                  </a:buClr>
                  <a:buChar char="•"/>
                  <a:defRPr sz="2200">
                    <a:solidFill>
                      <a:schemeClr val="tx1"/>
                    </a:solidFill>
                    <a:latin typeface="Arial" charset="0"/>
                  </a:defRPr>
                </a:lvl3pPr>
                <a:lvl4pPr marL="1600200" indent="-228600" eaLnBrk="0" hangingPunct="0">
                  <a:lnSpc>
                    <a:spcPct val="85000"/>
                  </a:lnSpc>
                  <a:spcBef>
                    <a:spcPct val="25000"/>
                  </a:spcBef>
                  <a:buChar char="–"/>
                  <a:defRPr sz="2200">
                    <a:solidFill>
                      <a:schemeClr val="tx1"/>
                    </a:solidFill>
                    <a:latin typeface="Arial" charset="0"/>
                  </a:defRPr>
                </a:lvl4pPr>
                <a:lvl5pPr marL="2057400" indent="-228600" eaLnBrk="0" hangingPunct="0">
                  <a:lnSpc>
                    <a:spcPct val="85000"/>
                  </a:lnSpc>
                  <a:spcBef>
                    <a:spcPct val="25000"/>
                  </a:spcBef>
                  <a:buChar char="»"/>
                  <a:defRPr sz="2200">
                    <a:solidFill>
                      <a:schemeClr val="tx1"/>
                    </a:solidFill>
                    <a:latin typeface="Arial" charset="0"/>
                  </a:defRPr>
                </a:lvl5pPr>
                <a:lvl6pPr marL="2514600" indent="-228600" eaLnBrk="0" fontAlgn="base" hangingPunct="0">
                  <a:lnSpc>
                    <a:spcPct val="85000"/>
                  </a:lnSpc>
                  <a:spcBef>
                    <a:spcPct val="25000"/>
                  </a:spcBef>
                  <a:spcAft>
                    <a:spcPct val="0"/>
                  </a:spcAft>
                  <a:buChar char="»"/>
                  <a:defRPr sz="2200">
                    <a:solidFill>
                      <a:schemeClr val="tx1"/>
                    </a:solidFill>
                    <a:latin typeface="Arial" charset="0"/>
                  </a:defRPr>
                </a:lvl6pPr>
                <a:lvl7pPr marL="2971800" indent="-228600" eaLnBrk="0" fontAlgn="base" hangingPunct="0">
                  <a:lnSpc>
                    <a:spcPct val="85000"/>
                  </a:lnSpc>
                  <a:spcBef>
                    <a:spcPct val="25000"/>
                  </a:spcBef>
                  <a:spcAft>
                    <a:spcPct val="0"/>
                  </a:spcAft>
                  <a:buChar char="»"/>
                  <a:defRPr sz="2200">
                    <a:solidFill>
                      <a:schemeClr val="tx1"/>
                    </a:solidFill>
                    <a:latin typeface="Arial" charset="0"/>
                  </a:defRPr>
                </a:lvl7pPr>
                <a:lvl8pPr marL="3429000" indent="-228600" eaLnBrk="0" fontAlgn="base" hangingPunct="0">
                  <a:lnSpc>
                    <a:spcPct val="85000"/>
                  </a:lnSpc>
                  <a:spcBef>
                    <a:spcPct val="25000"/>
                  </a:spcBef>
                  <a:spcAft>
                    <a:spcPct val="0"/>
                  </a:spcAft>
                  <a:buChar char="»"/>
                  <a:defRPr sz="2200">
                    <a:solidFill>
                      <a:schemeClr val="tx1"/>
                    </a:solidFill>
                    <a:latin typeface="Arial" charset="0"/>
                  </a:defRPr>
                </a:lvl8pPr>
                <a:lvl9pPr marL="3886200" indent="-228600" eaLnBrk="0" fontAlgn="base" hangingPunct="0">
                  <a:lnSpc>
                    <a:spcPct val="85000"/>
                  </a:lnSpc>
                  <a:spcBef>
                    <a:spcPct val="25000"/>
                  </a:spcBef>
                  <a:spcAft>
                    <a:spcPct val="0"/>
                  </a:spcAft>
                  <a:buChar char="»"/>
                  <a:defRPr sz="2200">
                    <a:solidFill>
                      <a:schemeClr val="tx1"/>
                    </a:solidFill>
                    <a:latin typeface="Arial" charset="0"/>
                  </a:defRPr>
                </a:lvl9pPr>
              </a:lstStyle>
              <a:p>
                <a:pPr eaLnBrk="1" hangingPunct="1">
                  <a:lnSpc>
                    <a:spcPct val="100000"/>
                  </a:lnSpc>
                  <a:spcBef>
                    <a:spcPct val="0"/>
                  </a:spcBef>
                  <a:buClrTx/>
                  <a:buFontTx/>
                  <a:buNone/>
                </a:pPr>
                <a:r>
                  <a:rPr lang="fi-FI" altLang="fi-FI" sz="1000">
                    <a:solidFill>
                      <a:srgbClr val="000000"/>
                    </a:solidFill>
                    <a:latin typeface="Calibri" pitchFamily="34" charset="0"/>
                  </a:rPr>
                  <a:t>ulkoverhoilulauta</a:t>
                </a:r>
                <a:endParaRPr lang="fi-FI" altLang="fi-FI" sz="1000">
                  <a:latin typeface="Calibri" pitchFamily="34" charset="0"/>
                </a:endParaRPr>
              </a:p>
            </p:txBody>
          </p:sp>
          <p:sp>
            <p:nvSpPr>
              <p:cNvPr id="29780" name="Rectangle 142"/>
              <p:cNvSpPr>
                <a:spLocks noChangeArrowheads="1"/>
              </p:cNvSpPr>
              <p:nvPr/>
            </p:nvSpPr>
            <p:spPr bwMode="auto">
              <a:xfrm rot="-2700000">
                <a:off x="1801" y="3709"/>
                <a:ext cx="375"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85000"/>
                  </a:lnSpc>
                  <a:spcBef>
                    <a:spcPct val="35000"/>
                  </a:spcBef>
                  <a:buClr>
                    <a:schemeClr val="accent1"/>
                  </a:buClr>
                  <a:buChar char="•"/>
                  <a:defRPr sz="2600">
                    <a:solidFill>
                      <a:schemeClr val="tx1"/>
                    </a:solidFill>
                    <a:latin typeface="Arial" charset="0"/>
                  </a:defRPr>
                </a:lvl1pPr>
                <a:lvl2pPr marL="742950" indent="-285750" eaLnBrk="0" hangingPunct="0">
                  <a:lnSpc>
                    <a:spcPct val="85000"/>
                  </a:lnSpc>
                  <a:spcBef>
                    <a:spcPct val="25000"/>
                  </a:spcBef>
                  <a:buChar char="–"/>
                  <a:defRPr sz="2400">
                    <a:solidFill>
                      <a:schemeClr val="tx1"/>
                    </a:solidFill>
                    <a:latin typeface="Arial" charset="0"/>
                  </a:defRPr>
                </a:lvl2pPr>
                <a:lvl3pPr marL="1143000" indent="-228600" eaLnBrk="0" hangingPunct="0">
                  <a:lnSpc>
                    <a:spcPct val="85000"/>
                  </a:lnSpc>
                  <a:spcBef>
                    <a:spcPct val="25000"/>
                  </a:spcBef>
                  <a:buClr>
                    <a:schemeClr val="accent1"/>
                  </a:buClr>
                  <a:buChar char="•"/>
                  <a:defRPr sz="2200">
                    <a:solidFill>
                      <a:schemeClr val="tx1"/>
                    </a:solidFill>
                    <a:latin typeface="Arial" charset="0"/>
                  </a:defRPr>
                </a:lvl3pPr>
                <a:lvl4pPr marL="1600200" indent="-228600" eaLnBrk="0" hangingPunct="0">
                  <a:lnSpc>
                    <a:spcPct val="85000"/>
                  </a:lnSpc>
                  <a:spcBef>
                    <a:spcPct val="25000"/>
                  </a:spcBef>
                  <a:buChar char="–"/>
                  <a:defRPr sz="2200">
                    <a:solidFill>
                      <a:schemeClr val="tx1"/>
                    </a:solidFill>
                    <a:latin typeface="Arial" charset="0"/>
                  </a:defRPr>
                </a:lvl4pPr>
                <a:lvl5pPr marL="2057400" indent="-228600" eaLnBrk="0" hangingPunct="0">
                  <a:lnSpc>
                    <a:spcPct val="85000"/>
                  </a:lnSpc>
                  <a:spcBef>
                    <a:spcPct val="25000"/>
                  </a:spcBef>
                  <a:buChar char="»"/>
                  <a:defRPr sz="2200">
                    <a:solidFill>
                      <a:schemeClr val="tx1"/>
                    </a:solidFill>
                    <a:latin typeface="Arial" charset="0"/>
                  </a:defRPr>
                </a:lvl5pPr>
                <a:lvl6pPr marL="2514600" indent="-228600" eaLnBrk="0" fontAlgn="base" hangingPunct="0">
                  <a:lnSpc>
                    <a:spcPct val="85000"/>
                  </a:lnSpc>
                  <a:spcBef>
                    <a:spcPct val="25000"/>
                  </a:spcBef>
                  <a:spcAft>
                    <a:spcPct val="0"/>
                  </a:spcAft>
                  <a:buChar char="»"/>
                  <a:defRPr sz="2200">
                    <a:solidFill>
                      <a:schemeClr val="tx1"/>
                    </a:solidFill>
                    <a:latin typeface="Arial" charset="0"/>
                  </a:defRPr>
                </a:lvl6pPr>
                <a:lvl7pPr marL="2971800" indent="-228600" eaLnBrk="0" fontAlgn="base" hangingPunct="0">
                  <a:lnSpc>
                    <a:spcPct val="85000"/>
                  </a:lnSpc>
                  <a:spcBef>
                    <a:spcPct val="25000"/>
                  </a:spcBef>
                  <a:spcAft>
                    <a:spcPct val="0"/>
                  </a:spcAft>
                  <a:buChar char="»"/>
                  <a:defRPr sz="2200">
                    <a:solidFill>
                      <a:schemeClr val="tx1"/>
                    </a:solidFill>
                    <a:latin typeface="Arial" charset="0"/>
                  </a:defRPr>
                </a:lvl7pPr>
                <a:lvl8pPr marL="3429000" indent="-228600" eaLnBrk="0" fontAlgn="base" hangingPunct="0">
                  <a:lnSpc>
                    <a:spcPct val="85000"/>
                  </a:lnSpc>
                  <a:spcBef>
                    <a:spcPct val="25000"/>
                  </a:spcBef>
                  <a:spcAft>
                    <a:spcPct val="0"/>
                  </a:spcAft>
                  <a:buChar char="»"/>
                  <a:defRPr sz="2200">
                    <a:solidFill>
                      <a:schemeClr val="tx1"/>
                    </a:solidFill>
                    <a:latin typeface="Arial" charset="0"/>
                  </a:defRPr>
                </a:lvl8pPr>
                <a:lvl9pPr marL="3886200" indent="-228600" eaLnBrk="0" fontAlgn="base" hangingPunct="0">
                  <a:lnSpc>
                    <a:spcPct val="85000"/>
                  </a:lnSpc>
                  <a:spcBef>
                    <a:spcPct val="25000"/>
                  </a:spcBef>
                  <a:spcAft>
                    <a:spcPct val="0"/>
                  </a:spcAft>
                  <a:buChar char="»"/>
                  <a:defRPr sz="2200">
                    <a:solidFill>
                      <a:schemeClr val="tx1"/>
                    </a:solidFill>
                    <a:latin typeface="Arial" charset="0"/>
                  </a:defRPr>
                </a:lvl9pPr>
              </a:lstStyle>
              <a:p>
                <a:pPr eaLnBrk="1" hangingPunct="1">
                  <a:lnSpc>
                    <a:spcPct val="100000"/>
                  </a:lnSpc>
                  <a:spcBef>
                    <a:spcPct val="0"/>
                  </a:spcBef>
                  <a:buClrTx/>
                  <a:buFontTx/>
                  <a:buNone/>
                </a:pPr>
                <a:r>
                  <a:rPr lang="fi-FI" altLang="fi-FI" sz="1000">
                    <a:solidFill>
                      <a:srgbClr val="000000"/>
                    </a:solidFill>
                    <a:latin typeface="Calibri" pitchFamily="34" charset="0"/>
                  </a:rPr>
                  <a:t>sahanpuru</a:t>
                </a:r>
                <a:endParaRPr lang="fi-FI" altLang="fi-FI" sz="1000">
                  <a:latin typeface="Calibri" pitchFamily="34" charset="0"/>
                </a:endParaRPr>
              </a:p>
            </p:txBody>
          </p:sp>
          <p:sp>
            <p:nvSpPr>
              <p:cNvPr id="29781" name="Rectangle 143"/>
              <p:cNvSpPr>
                <a:spLocks noChangeArrowheads="1"/>
              </p:cNvSpPr>
              <p:nvPr/>
            </p:nvSpPr>
            <p:spPr bwMode="auto">
              <a:xfrm rot="-2700000">
                <a:off x="1867" y="3745"/>
                <a:ext cx="500"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85000"/>
                  </a:lnSpc>
                  <a:spcBef>
                    <a:spcPct val="35000"/>
                  </a:spcBef>
                  <a:buClr>
                    <a:schemeClr val="accent1"/>
                  </a:buClr>
                  <a:buChar char="•"/>
                  <a:defRPr sz="2600">
                    <a:solidFill>
                      <a:schemeClr val="tx1"/>
                    </a:solidFill>
                    <a:latin typeface="Arial" charset="0"/>
                  </a:defRPr>
                </a:lvl1pPr>
                <a:lvl2pPr marL="742950" indent="-285750" eaLnBrk="0" hangingPunct="0">
                  <a:lnSpc>
                    <a:spcPct val="85000"/>
                  </a:lnSpc>
                  <a:spcBef>
                    <a:spcPct val="25000"/>
                  </a:spcBef>
                  <a:buChar char="–"/>
                  <a:defRPr sz="2400">
                    <a:solidFill>
                      <a:schemeClr val="tx1"/>
                    </a:solidFill>
                    <a:latin typeface="Arial" charset="0"/>
                  </a:defRPr>
                </a:lvl2pPr>
                <a:lvl3pPr marL="1143000" indent="-228600" eaLnBrk="0" hangingPunct="0">
                  <a:lnSpc>
                    <a:spcPct val="85000"/>
                  </a:lnSpc>
                  <a:spcBef>
                    <a:spcPct val="25000"/>
                  </a:spcBef>
                  <a:buClr>
                    <a:schemeClr val="accent1"/>
                  </a:buClr>
                  <a:buChar char="•"/>
                  <a:defRPr sz="2200">
                    <a:solidFill>
                      <a:schemeClr val="tx1"/>
                    </a:solidFill>
                    <a:latin typeface="Arial" charset="0"/>
                  </a:defRPr>
                </a:lvl3pPr>
                <a:lvl4pPr marL="1600200" indent="-228600" eaLnBrk="0" hangingPunct="0">
                  <a:lnSpc>
                    <a:spcPct val="85000"/>
                  </a:lnSpc>
                  <a:spcBef>
                    <a:spcPct val="25000"/>
                  </a:spcBef>
                  <a:buChar char="–"/>
                  <a:defRPr sz="2200">
                    <a:solidFill>
                      <a:schemeClr val="tx1"/>
                    </a:solidFill>
                    <a:latin typeface="Arial" charset="0"/>
                  </a:defRPr>
                </a:lvl4pPr>
                <a:lvl5pPr marL="2057400" indent="-228600" eaLnBrk="0" hangingPunct="0">
                  <a:lnSpc>
                    <a:spcPct val="85000"/>
                  </a:lnSpc>
                  <a:spcBef>
                    <a:spcPct val="25000"/>
                  </a:spcBef>
                  <a:buChar char="»"/>
                  <a:defRPr sz="2200">
                    <a:solidFill>
                      <a:schemeClr val="tx1"/>
                    </a:solidFill>
                    <a:latin typeface="Arial" charset="0"/>
                  </a:defRPr>
                </a:lvl5pPr>
                <a:lvl6pPr marL="2514600" indent="-228600" eaLnBrk="0" fontAlgn="base" hangingPunct="0">
                  <a:lnSpc>
                    <a:spcPct val="85000"/>
                  </a:lnSpc>
                  <a:spcBef>
                    <a:spcPct val="25000"/>
                  </a:spcBef>
                  <a:spcAft>
                    <a:spcPct val="0"/>
                  </a:spcAft>
                  <a:buChar char="»"/>
                  <a:defRPr sz="2200">
                    <a:solidFill>
                      <a:schemeClr val="tx1"/>
                    </a:solidFill>
                    <a:latin typeface="Arial" charset="0"/>
                  </a:defRPr>
                </a:lvl6pPr>
                <a:lvl7pPr marL="2971800" indent="-228600" eaLnBrk="0" fontAlgn="base" hangingPunct="0">
                  <a:lnSpc>
                    <a:spcPct val="85000"/>
                  </a:lnSpc>
                  <a:spcBef>
                    <a:spcPct val="25000"/>
                  </a:spcBef>
                  <a:spcAft>
                    <a:spcPct val="0"/>
                  </a:spcAft>
                  <a:buChar char="»"/>
                  <a:defRPr sz="2200">
                    <a:solidFill>
                      <a:schemeClr val="tx1"/>
                    </a:solidFill>
                    <a:latin typeface="Arial" charset="0"/>
                  </a:defRPr>
                </a:lvl7pPr>
                <a:lvl8pPr marL="3429000" indent="-228600" eaLnBrk="0" fontAlgn="base" hangingPunct="0">
                  <a:lnSpc>
                    <a:spcPct val="85000"/>
                  </a:lnSpc>
                  <a:spcBef>
                    <a:spcPct val="25000"/>
                  </a:spcBef>
                  <a:spcAft>
                    <a:spcPct val="0"/>
                  </a:spcAft>
                  <a:buChar char="»"/>
                  <a:defRPr sz="2200">
                    <a:solidFill>
                      <a:schemeClr val="tx1"/>
                    </a:solidFill>
                    <a:latin typeface="Arial" charset="0"/>
                  </a:defRPr>
                </a:lvl8pPr>
                <a:lvl9pPr marL="3886200" indent="-228600" eaLnBrk="0" fontAlgn="base" hangingPunct="0">
                  <a:lnSpc>
                    <a:spcPct val="85000"/>
                  </a:lnSpc>
                  <a:spcBef>
                    <a:spcPct val="25000"/>
                  </a:spcBef>
                  <a:spcAft>
                    <a:spcPct val="0"/>
                  </a:spcAft>
                  <a:buChar char="»"/>
                  <a:defRPr sz="2200">
                    <a:solidFill>
                      <a:schemeClr val="tx1"/>
                    </a:solidFill>
                    <a:latin typeface="Arial" charset="0"/>
                  </a:defRPr>
                </a:lvl9pPr>
              </a:lstStyle>
              <a:p>
                <a:pPr eaLnBrk="1" hangingPunct="1">
                  <a:lnSpc>
                    <a:spcPct val="100000"/>
                  </a:lnSpc>
                  <a:spcBef>
                    <a:spcPct val="0"/>
                  </a:spcBef>
                  <a:buClrTx/>
                  <a:buFontTx/>
                  <a:buNone/>
                </a:pPr>
                <a:r>
                  <a:rPr lang="fi-FI" altLang="fi-FI" sz="1000" dirty="0">
                    <a:solidFill>
                      <a:srgbClr val="000000"/>
                    </a:solidFill>
                    <a:latin typeface="Calibri" pitchFamily="34" charset="0"/>
                  </a:rPr>
                  <a:t>maali/rappaus</a:t>
                </a:r>
                <a:endParaRPr lang="fi-FI" altLang="fi-FI" sz="1000" dirty="0">
                  <a:latin typeface="Calibri" pitchFamily="34" charset="0"/>
                </a:endParaRPr>
              </a:p>
            </p:txBody>
          </p:sp>
          <p:sp>
            <p:nvSpPr>
              <p:cNvPr id="29782" name="Rectangle 144"/>
              <p:cNvSpPr>
                <a:spLocks noChangeArrowheads="1"/>
              </p:cNvSpPr>
              <p:nvPr/>
            </p:nvSpPr>
            <p:spPr bwMode="auto">
              <a:xfrm rot="-2700000">
                <a:off x="2113" y="3725"/>
                <a:ext cx="412"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85000"/>
                  </a:lnSpc>
                  <a:spcBef>
                    <a:spcPct val="35000"/>
                  </a:spcBef>
                  <a:buClr>
                    <a:schemeClr val="accent1"/>
                  </a:buClr>
                  <a:buChar char="•"/>
                  <a:defRPr sz="2600">
                    <a:solidFill>
                      <a:schemeClr val="tx1"/>
                    </a:solidFill>
                    <a:latin typeface="Arial" charset="0"/>
                  </a:defRPr>
                </a:lvl1pPr>
                <a:lvl2pPr marL="742950" indent="-285750" eaLnBrk="0" hangingPunct="0">
                  <a:lnSpc>
                    <a:spcPct val="85000"/>
                  </a:lnSpc>
                  <a:spcBef>
                    <a:spcPct val="25000"/>
                  </a:spcBef>
                  <a:buChar char="–"/>
                  <a:defRPr sz="2400">
                    <a:solidFill>
                      <a:schemeClr val="tx1"/>
                    </a:solidFill>
                    <a:latin typeface="Arial" charset="0"/>
                  </a:defRPr>
                </a:lvl2pPr>
                <a:lvl3pPr marL="1143000" indent="-228600" eaLnBrk="0" hangingPunct="0">
                  <a:lnSpc>
                    <a:spcPct val="85000"/>
                  </a:lnSpc>
                  <a:spcBef>
                    <a:spcPct val="25000"/>
                  </a:spcBef>
                  <a:buClr>
                    <a:schemeClr val="accent1"/>
                  </a:buClr>
                  <a:buChar char="•"/>
                  <a:defRPr sz="2200">
                    <a:solidFill>
                      <a:schemeClr val="tx1"/>
                    </a:solidFill>
                    <a:latin typeface="Arial" charset="0"/>
                  </a:defRPr>
                </a:lvl3pPr>
                <a:lvl4pPr marL="1600200" indent="-228600" eaLnBrk="0" hangingPunct="0">
                  <a:lnSpc>
                    <a:spcPct val="85000"/>
                  </a:lnSpc>
                  <a:spcBef>
                    <a:spcPct val="25000"/>
                  </a:spcBef>
                  <a:buChar char="–"/>
                  <a:defRPr sz="2200">
                    <a:solidFill>
                      <a:schemeClr val="tx1"/>
                    </a:solidFill>
                    <a:latin typeface="Arial" charset="0"/>
                  </a:defRPr>
                </a:lvl4pPr>
                <a:lvl5pPr marL="2057400" indent="-228600" eaLnBrk="0" hangingPunct="0">
                  <a:lnSpc>
                    <a:spcPct val="85000"/>
                  </a:lnSpc>
                  <a:spcBef>
                    <a:spcPct val="25000"/>
                  </a:spcBef>
                  <a:buChar char="»"/>
                  <a:defRPr sz="2200">
                    <a:solidFill>
                      <a:schemeClr val="tx1"/>
                    </a:solidFill>
                    <a:latin typeface="Arial" charset="0"/>
                  </a:defRPr>
                </a:lvl5pPr>
                <a:lvl6pPr marL="2514600" indent="-228600" eaLnBrk="0" fontAlgn="base" hangingPunct="0">
                  <a:lnSpc>
                    <a:spcPct val="85000"/>
                  </a:lnSpc>
                  <a:spcBef>
                    <a:spcPct val="25000"/>
                  </a:spcBef>
                  <a:spcAft>
                    <a:spcPct val="0"/>
                  </a:spcAft>
                  <a:buChar char="»"/>
                  <a:defRPr sz="2200">
                    <a:solidFill>
                      <a:schemeClr val="tx1"/>
                    </a:solidFill>
                    <a:latin typeface="Arial" charset="0"/>
                  </a:defRPr>
                </a:lvl6pPr>
                <a:lvl7pPr marL="2971800" indent="-228600" eaLnBrk="0" fontAlgn="base" hangingPunct="0">
                  <a:lnSpc>
                    <a:spcPct val="85000"/>
                  </a:lnSpc>
                  <a:spcBef>
                    <a:spcPct val="25000"/>
                  </a:spcBef>
                  <a:spcAft>
                    <a:spcPct val="0"/>
                  </a:spcAft>
                  <a:buChar char="»"/>
                  <a:defRPr sz="2200">
                    <a:solidFill>
                      <a:schemeClr val="tx1"/>
                    </a:solidFill>
                    <a:latin typeface="Arial" charset="0"/>
                  </a:defRPr>
                </a:lvl7pPr>
                <a:lvl8pPr marL="3429000" indent="-228600" eaLnBrk="0" fontAlgn="base" hangingPunct="0">
                  <a:lnSpc>
                    <a:spcPct val="85000"/>
                  </a:lnSpc>
                  <a:spcBef>
                    <a:spcPct val="25000"/>
                  </a:spcBef>
                  <a:spcAft>
                    <a:spcPct val="0"/>
                  </a:spcAft>
                  <a:buChar char="»"/>
                  <a:defRPr sz="2200">
                    <a:solidFill>
                      <a:schemeClr val="tx1"/>
                    </a:solidFill>
                    <a:latin typeface="Arial" charset="0"/>
                  </a:defRPr>
                </a:lvl8pPr>
                <a:lvl9pPr marL="3886200" indent="-228600" eaLnBrk="0" fontAlgn="base" hangingPunct="0">
                  <a:lnSpc>
                    <a:spcPct val="85000"/>
                  </a:lnSpc>
                  <a:spcBef>
                    <a:spcPct val="25000"/>
                  </a:spcBef>
                  <a:spcAft>
                    <a:spcPct val="0"/>
                  </a:spcAft>
                  <a:buChar char="»"/>
                  <a:defRPr sz="2200">
                    <a:solidFill>
                      <a:schemeClr val="tx1"/>
                    </a:solidFill>
                    <a:latin typeface="Arial" charset="0"/>
                  </a:defRPr>
                </a:lvl9pPr>
              </a:lstStyle>
              <a:p>
                <a:pPr eaLnBrk="1" hangingPunct="1">
                  <a:lnSpc>
                    <a:spcPct val="100000"/>
                  </a:lnSpc>
                  <a:spcBef>
                    <a:spcPct val="0"/>
                  </a:spcBef>
                  <a:buClrTx/>
                  <a:buFontTx/>
                  <a:buNone/>
                </a:pPr>
                <a:r>
                  <a:rPr lang="fi-FI" altLang="fi-FI" sz="1000">
                    <a:solidFill>
                      <a:srgbClr val="000000"/>
                    </a:solidFill>
                    <a:latin typeface="Calibri" pitchFamily="34" charset="0"/>
                  </a:rPr>
                  <a:t>muovimatto</a:t>
                </a:r>
                <a:endParaRPr lang="fi-FI" altLang="fi-FI" sz="1000">
                  <a:latin typeface="Calibri" pitchFamily="34" charset="0"/>
                </a:endParaRPr>
              </a:p>
            </p:txBody>
          </p:sp>
          <p:sp>
            <p:nvSpPr>
              <p:cNvPr id="29783" name="Rectangle 145"/>
              <p:cNvSpPr>
                <a:spLocks noChangeArrowheads="1"/>
              </p:cNvSpPr>
              <p:nvPr/>
            </p:nvSpPr>
            <p:spPr bwMode="auto">
              <a:xfrm rot="-2700000">
                <a:off x="2421" y="3686"/>
                <a:ext cx="234"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85000"/>
                  </a:lnSpc>
                  <a:spcBef>
                    <a:spcPct val="35000"/>
                  </a:spcBef>
                  <a:buClr>
                    <a:schemeClr val="accent1"/>
                  </a:buClr>
                  <a:buChar char="•"/>
                  <a:defRPr sz="2600">
                    <a:solidFill>
                      <a:schemeClr val="tx1"/>
                    </a:solidFill>
                    <a:latin typeface="Arial" charset="0"/>
                  </a:defRPr>
                </a:lvl1pPr>
                <a:lvl2pPr marL="742950" indent="-285750" eaLnBrk="0" hangingPunct="0">
                  <a:lnSpc>
                    <a:spcPct val="85000"/>
                  </a:lnSpc>
                  <a:spcBef>
                    <a:spcPct val="25000"/>
                  </a:spcBef>
                  <a:buChar char="–"/>
                  <a:defRPr sz="2400">
                    <a:solidFill>
                      <a:schemeClr val="tx1"/>
                    </a:solidFill>
                    <a:latin typeface="Arial" charset="0"/>
                  </a:defRPr>
                </a:lvl2pPr>
                <a:lvl3pPr marL="1143000" indent="-228600" eaLnBrk="0" hangingPunct="0">
                  <a:lnSpc>
                    <a:spcPct val="85000"/>
                  </a:lnSpc>
                  <a:spcBef>
                    <a:spcPct val="25000"/>
                  </a:spcBef>
                  <a:buClr>
                    <a:schemeClr val="accent1"/>
                  </a:buClr>
                  <a:buChar char="•"/>
                  <a:defRPr sz="2200">
                    <a:solidFill>
                      <a:schemeClr val="tx1"/>
                    </a:solidFill>
                    <a:latin typeface="Arial" charset="0"/>
                  </a:defRPr>
                </a:lvl3pPr>
                <a:lvl4pPr marL="1600200" indent="-228600" eaLnBrk="0" hangingPunct="0">
                  <a:lnSpc>
                    <a:spcPct val="85000"/>
                  </a:lnSpc>
                  <a:spcBef>
                    <a:spcPct val="25000"/>
                  </a:spcBef>
                  <a:buChar char="–"/>
                  <a:defRPr sz="2200">
                    <a:solidFill>
                      <a:schemeClr val="tx1"/>
                    </a:solidFill>
                    <a:latin typeface="Arial" charset="0"/>
                  </a:defRPr>
                </a:lvl4pPr>
                <a:lvl5pPr marL="2057400" indent="-228600" eaLnBrk="0" hangingPunct="0">
                  <a:lnSpc>
                    <a:spcPct val="85000"/>
                  </a:lnSpc>
                  <a:spcBef>
                    <a:spcPct val="25000"/>
                  </a:spcBef>
                  <a:buChar char="»"/>
                  <a:defRPr sz="2200">
                    <a:solidFill>
                      <a:schemeClr val="tx1"/>
                    </a:solidFill>
                    <a:latin typeface="Arial" charset="0"/>
                  </a:defRPr>
                </a:lvl5pPr>
                <a:lvl6pPr marL="2514600" indent="-228600" eaLnBrk="0" fontAlgn="base" hangingPunct="0">
                  <a:lnSpc>
                    <a:spcPct val="85000"/>
                  </a:lnSpc>
                  <a:spcBef>
                    <a:spcPct val="25000"/>
                  </a:spcBef>
                  <a:spcAft>
                    <a:spcPct val="0"/>
                  </a:spcAft>
                  <a:buChar char="»"/>
                  <a:defRPr sz="2200">
                    <a:solidFill>
                      <a:schemeClr val="tx1"/>
                    </a:solidFill>
                    <a:latin typeface="Arial" charset="0"/>
                  </a:defRPr>
                </a:lvl6pPr>
                <a:lvl7pPr marL="2971800" indent="-228600" eaLnBrk="0" fontAlgn="base" hangingPunct="0">
                  <a:lnSpc>
                    <a:spcPct val="85000"/>
                  </a:lnSpc>
                  <a:spcBef>
                    <a:spcPct val="25000"/>
                  </a:spcBef>
                  <a:spcAft>
                    <a:spcPct val="0"/>
                  </a:spcAft>
                  <a:buChar char="»"/>
                  <a:defRPr sz="2200">
                    <a:solidFill>
                      <a:schemeClr val="tx1"/>
                    </a:solidFill>
                    <a:latin typeface="Arial" charset="0"/>
                  </a:defRPr>
                </a:lvl7pPr>
                <a:lvl8pPr marL="3429000" indent="-228600" eaLnBrk="0" fontAlgn="base" hangingPunct="0">
                  <a:lnSpc>
                    <a:spcPct val="85000"/>
                  </a:lnSpc>
                  <a:spcBef>
                    <a:spcPct val="25000"/>
                  </a:spcBef>
                  <a:spcAft>
                    <a:spcPct val="0"/>
                  </a:spcAft>
                  <a:buChar char="»"/>
                  <a:defRPr sz="2200">
                    <a:solidFill>
                      <a:schemeClr val="tx1"/>
                    </a:solidFill>
                    <a:latin typeface="Arial" charset="0"/>
                  </a:defRPr>
                </a:lvl8pPr>
                <a:lvl9pPr marL="3886200" indent="-228600" eaLnBrk="0" fontAlgn="base" hangingPunct="0">
                  <a:lnSpc>
                    <a:spcPct val="85000"/>
                  </a:lnSpc>
                  <a:spcBef>
                    <a:spcPct val="25000"/>
                  </a:spcBef>
                  <a:spcAft>
                    <a:spcPct val="0"/>
                  </a:spcAft>
                  <a:buChar char="»"/>
                  <a:defRPr sz="2200">
                    <a:solidFill>
                      <a:schemeClr val="tx1"/>
                    </a:solidFill>
                    <a:latin typeface="Arial" charset="0"/>
                  </a:defRPr>
                </a:lvl9pPr>
              </a:lstStyle>
              <a:p>
                <a:pPr eaLnBrk="1" hangingPunct="1">
                  <a:lnSpc>
                    <a:spcPct val="100000"/>
                  </a:lnSpc>
                  <a:spcBef>
                    <a:spcPct val="0"/>
                  </a:spcBef>
                  <a:buClrTx/>
                  <a:buFontTx/>
                  <a:buNone/>
                </a:pPr>
                <a:r>
                  <a:rPr lang="fi-FI" altLang="fi-FI" sz="1000">
                    <a:solidFill>
                      <a:srgbClr val="000000"/>
                    </a:solidFill>
                    <a:latin typeface="Calibri" pitchFamily="34" charset="0"/>
                  </a:rPr>
                  <a:t>tasoite</a:t>
                </a:r>
                <a:endParaRPr lang="fi-FI" altLang="fi-FI" sz="1000">
                  <a:latin typeface="Calibri" pitchFamily="34" charset="0"/>
                </a:endParaRPr>
              </a:p>
            </p:txBody>
          </p:sp>
          <p:sp>
            <p:nvSpPr>
              <p:cNvPr id="29784" name="Rectangle 146"/>
              <p:cNvSpPr>
                <a:spLocks noChangeArrowheads="1"/>
              </p:cNvSpPr>
              <p:nvPr/>
            </p:nvSpPr>
            <p:spPr bwMode="auto">
              <a:xfrm rot="-2700000">
                <a:off x="2498" y="3717"/>
                <a:ext cx="359"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85000"/>
                  </a:lnSpc>
                  <a:spcBef>
                    <a:spcPct val="35000"/>
                  </a:spcBef>
                  <a:buClr>
                    <a:schemeClr val="accent1"/>
                  </a:buClr>
                  <a:buChar char="•"/>
                  <a:defRPr sz="2600">
                    <a:solidFill>
                      <a:schemeClr val="tx1"/>
                    </a:solidFill>
                    <a:latin typeface="Arial" charset="0"/>
                  </a:defRPr>
                </a:lvl1pPr>
                <a:lvl2pPr marL="742950" indent="-285750" eaLnBrk="0" hangingPunct="0">
                  <a:lnSpc>
                    <a:spcPct val="85000"/>
                  </a:lnSpc>
                  <a:spcBef>
                    <a:spcPct val="25000"/>
                  </a:spcBef>
                  <a:buChar char="–"/>
                  <a:defRPr sz="2400">
                    <a:solidFill>
                      <a:schemeClr val="tx1"/>
                    </a:solidFill>
                    <a:latin typeface="Arial" charset="0"/>
                  </a:defRPr>
                </a:lvl2pPr>
                <a:lvl3pPr marL="1143000" indent="-228600" eaLnBrk="0" hangingPunct="0">
                  <a:lnSpc>
                    <a:spcPct val="85000"/>
                  </a:lnSpc>
                  <a:spcBef>
                    <a:spcPct val="25000"/>
                  </a:spcBef>
                  <a:buClr>
                    <a:schemeClr val="accent1"/>
                  </a:buClr>
                  <a:buChar char="•"/>
                  <a:defRPr sz="2200">
                    <a:solidFill>
                      <a:schemeClr val="tx1"/>
                    </a:solidFill>
                    <a:latin typeface="Arial" charset="0"/>
                  </a:defRPr>
                </a:lvl3pPr>
                <a:lvl4pPr marL="1600200" indent="-228600" eaLnBrk="0" hangingPunct="0">
                  <a:lnSpc>
                    <a:spcPct val="85000"/>
                  </a:lnSpc>
                  <a:spcBef>
                    <a:spcPct val="25000"/>
                  </a:spcBef>
                  <a:buChar char="–"/>
                  <a:defRPr sz="2200">
                    <a:solidFill>
                      <a:schemeClr val="tx1"/>
                    </a:solidFill>
                    <a:latin typeface="Arial" charset="0"/>
                  </a:defRPr>
                </a:lvl4pPr>
                <a:lvl5pPr marL="2057400" indent="-228600" eaLnBrk="0" hangingPunct="0">
                  <a:lnSpc>
                    <a:spcPct val="85000"/>
                  </a:lnSpc>
                  <a:spcBef>
                    <a:spcPct val="25000"/>
                  </a:spcBef>
                  <a:buChar char="»"/>
                  <a:defRPr sz="2200">
                    <a:solidFill>
                      <a:schemeClr val="tx1"/>
                    </a:solidFill>
                    <a:latin typeface="Arial" charset="0"/>
                  </a:defRPr>
                </a:lvl5pPr>
                <a:lvl6pPr marL="2514600" indent="-228600" eaLnBrk="0" fontAlgn="base" hangingPunct="0">
                  <a:lnSpc>
                    <a:spcPct val="85000"/>
                  </a:lnSpc>
                  <a:spcBef>
                    <a:spcPct val="25000"/>
                  </a:spcBef>
                  <a:spcAft>
                    <a:spcPct val="0"/>
                  </a:spcAft>
                  <a:buChar char="»"/>
                  <a:defRPr sz="2200">
                    <a:solidFill>
                      <a:schemeClr val="tx1"/>
                    </a:solidFill>
                    <a:latin typeface="Arial" charset="0"/>
                  </a:defRPr>
                </a:lvl6pPr>
                <a:lvl7pPr marL="2971800" indent="-228600" eaLnBrk="0" fontAlgn="base" hangingPunct="0">
                  <a:lnSpc>
                    <a:spcPct val="85000"/>
                  </a:lnSpc>
                  <a:spcBef>
                    <a:spcPct val="25000"/>
                  </a:spcBef>
                  <a:spcAft>
                    <a:spcPct val="0"/>
                  </a:spcAft>
                  <a:buChar char="»"/>
                  <a:defRPr sz="2200">
                    <a:solidFill>
                      <a:schemeClr val="tx1"/>
                    </a:solidFill>
                    <a:latin typeface="Arial" charset="0"/>
                  </a:defRPr>
                </a:lvl7pPr>
                <a:lvl8pPr marL="3429000" indent="-228600" eaLnBrk="0" fontAlgn="base" hangingPunct="0">
                  <a:lnSpc>
                    <a:spcPct val="85000"/>
                  </a:lnSpc>
                  <a:spcBef>
                    <a:spcPct val="25000"/>
                  </a:spcBef>
                  <a:spcAft>
                    <a:spcPct val="0"/>
                  </a:spcAft>
                  <a:buChar char="»"/>
                  <a:defRPr sz="2200">
                    <a:solidFill>
                      <a:schemeClr val="tx1"/>
                    </a:solidFill>
                    <a:latin typeface="Arial" charset="0"/>
                  </a:defRPr>
                </a:lvl8pPr>
                <a:lvl9pPr marL="3886200" indent="-228600" eaLnBrk="0" fontAlgn="base" hangingPunct="0">
                  <a:lnSpc>
                    <a:spcPct val="85000"/>
                  </a:lnSpc>
                  <a:spcBef>
                    <a:spcPct val="25000"/>
                  </a:spcBef>
                  <a:spcAft>
                    <a:spcPct val="0"/>
                  </a:spcAft>
                  <a:buChar char="»"/>
                  <a:defRPr sz="2200">
                    <a:solidFill>
                      <a:schemeClr val="tx1"/>
                    </a:solidFill>
                    <a:latin typeface="Arial" charset="0"/>
                  </a:defRPr>
                </a:lvl9pPr>
              </a:lstStyle>
              <a:p>
                <a:pPr eaLnBrk="1" hangingPunct="1">
                  <a:lnSpc>
                    <a:spcPct val="100000"/>
                  </a:lnSpc>
                  <a:spcBef>
                    <a:spcPct val="0"/>
                  </a:spcBef>
                  <a:buClrTx/>
                  <a:buFontTx/>
                  <a:buNone/>
                </a:pPr>
                <a:r>
                  <a:rPr lang="fi-FI" altLang="fi-FI" sz="1000" dirty="0">
                    <a:solidFill>
                      <a:srgbClr val="000000"/>
                    </a:solidFill>
                    <a:latin typeface="Calibri" pitchFamily="34" charset="0"/>
                  </a:rPr>
                  <a:t>lattiamaali</a:t>
                </a:r>
                <a:endParaRPr lang="fi-FI" altLang="fi-FI" sz="1000" dirty="0">
                  <a:latin typeface="Calibri" pitchFamily="34" charset="0"/>
                </a:endParaRPr>
              </a:p>
            </p:txBody>
          </p:sp>
          <p:sp>
            <p:nvSpPr>
              <p:cNvPr id="29785" name="Rectangle 147"/>
              <p:cNvSpPr>
                <a:spLocks noChangeArrowheads="1"/>
              </p:cNvSpPr>
              <p:nvPr/>
            </p:nvSpPr>
            <p:spPr bwMode="auto">
              <a:xfrm rot="-2700000">
                <a:off x="2638" y="3725"/>
                <a:ext cx="412"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85000"/>
                  </a:lnSpc>
                  <a:spcBef>
                    <a:spcPct val="35000"/>
                  </a:spcBef>
                  <a:buClr>
                    <a:schemeClr val="accent1"/>
                  </a:buClr>
                  <a:buChar char="•"/>
                  <a:defRPr sz="2600">
                    <a:solidFill>
                      <a:schemeClr val="tx1"/>
                    </a:solidFill>
                    <a:latin typeface="Arial" charset="0"/>
                  </a:defRPr>
                </a:lvl1pPr>
                <a:lvl2pPr marL="742950" indent="-285750" eaLnBrk="0" hangingPunct="0">
                  <a:lnSpc>
                    <a:spcPct val="85000"/>
                  </a:lnSpc>
                  <a:spcBef>
                    <a:spcPct val="25000"/>
                  </a:spcBef>
                  <a:buChar char="–"/>
                  <a:defRPr sz="2400">
                    <a:solidFill>
                      <a:schemeClr val="tx1"/>
                    </a:solidFill>
                    <a:latin typeface="Arial" charset="0"/>
                  </a:defRPr>
                </a:lvl2pPr>
                <a:lvl3pPr marL="1143000" indent="-228600" eaLnBrk="0" hangingPunct="0">
                  <a:lnSpc>
                    <a:spcPct val="85000"/>
                  </a:lnSpc>
                  <a:spcBef>
                    <a:spcPct val="25000"/>
                  </a:spcBef>
                  <a:buClr>
                    <a:schemeClr val="accent1"/>
                  </a:buClr>
                  <a:buChar char="•"/>
                  <a:defRPr sz="2200">
                    <a:solidFill>
                      <a:schemeClr val="tx1"/>
                    </a:solidFill>
                    <a:latin typeface="Arial" charset="0"/>
                  </a:defRPr>
                </a:lvl3pPr>
                <a:lvl4pPr marL="1600200" indent="-228600" eaLnBrk="0" hangingPunct="0">
                  <a:lnSpc>
                    <a:spcPct val="85000"/>
                  </a:lnSpc>
                  <a:spcBef>
                    <a:spcPct val="25000"/>
                  </a:spcBef>
                  <a:buChar char="–"/>
                  <a:defRPr sz="2200">
                    <a:solidFill>
                      <a:schemeClr val="tx1"/>
                    </a:solidFill>
                    <a:latin typeface="Arial" charset="0"/>
                  </a:defRPr>
                </a:lvl4pPr>
                <a:lvl5pPr marL="2057400" indent="-228600" eaLnBrk="0" hangingPunct="0">
                  <a:lnSpc>
                    <a:spcPct val="85000"/>
                  </a:lnSpc>
                  <a:spcBef>
                    <a:spcPct val="25000"/>
                  </a:spcBef>
                  <a:buChar char="»"/>
                  <a:defRPr sz="2200">
                    <a:solidFill>
                      <a:schemeClr val="tx1"/>
                    </a:solidFill>
                    <a:latin typeface="Arial" charset="0"/>
                  </a:defRPr>
                </a:lvl5pPr>
                <a:lvl6pPr marL="2514600" indent="-228600" eaLnBrk="0" fontAlgn="base" hangingPunct="0">
                  <a:lnSpc>
                    <a:spcPct val="85000"/>
                  </a:lnSpc>
                  <a:spcBef>
                    <a:spcPct val="25000"/>
                  </a:spcBef>
                  <a:spcAft>
                    <a:spcPct val="0"/>
                  </a:spcAft>
                  <a:buChar char="»"/>
                  <a:defRPr sz="2200">
                    <a:solidFill>
                      <a:schemeClr val="tx1"/>
                    </a:solidFill>
                    <a:latin typeface="Arial" charset="0"/>
                  </a:defRPr>
                </a:lvl6pPr>
                <a:lvl7pPr marL="2971800" indent="-228600" eaLnBrk="0" fontAlgn="base" hangingPunct="0">
                  <a:lnSpc>
                    <a:spcPct val="85000"/>
                  </a:lnSpc>
                  <a:spcBef>
                    <a:spcPct val="25000"/>
                  </a:spcBef>
                  <a:spcAft>
                    <a:spcPct val="0"/>
                  </a:spcAft>
                  <a:buChar char="»"/>
                  <a:defRPr sz="2200">
                    <a:solidFill>
                      <a:schemeClr val="tx1"/>
                    </a:solidFill>
                    <a:latin typeface="Arial" charset="0"/>
                  </a:defRPr>
                </a:lvl7pPr>
                <a:lvl8pPr marL="3429000" indent="-228600" eaLnBrk="0" fontAlgn="base" hangingPunct="0">
                  <a:lnSpc>
                    <a:spcPct val="85000"/>
                  </a:lnSpc>
                  <a:spcBef>
                    <a:spcPct val="25000"/>
                  </a:spcBef>
                  <a:spcAft>
                    <a:spcPct val="0"/>
                  </a:spcAft>
                  <a:buChar char="»"/>
                  <a:defRPr sz="2200">
                    <a:solidFill>
                      <a:schemeClr val="tx1"/>
                    </a:solidFill>
                    <a:latin typeface="Arial" charset="0"/>
                  </a:defRPr>
                </a:lvl8pPr>
                <a:lvl9pPr marL="3886200" indent="-228600" eaLnBrk="0" fontAlgn="base" hangingPunct="0">
                  <a:lnSpc>
                    <a:spcPct val="85000"/>
                  </a:lnSpc>
                  <a:spcBef>
                    <a:spcPct val="25000"/>
                  </a:spcBef>
                  <a:spcAft>
                    <a:spcPct val="0"/>
                  </a:spcAft>
                  <a:buChar char="»"/>
                  <a:defRPr sz="2200">
                    <a:solidFill>
                      <a:schemeClr val="tx1"/>
                    </a:solidFill>
                    <a:latin typeface="Arial" charset="0"/>
                  </a:defRPr>
                </a:lvl9pPr>
              </a:lstStyle>
              <a:p>
                <a:pPr eaLnBrk="1" hangingPunct="1">
                  <a:lnSpc>
                    <a:spcPct val="100000"/>
                  </a:lnSpc>
                  <a:spcBef>
                    <a:spcPct val="0"/>
                  </a:spcBef>
                  <a:buClrTx/>
                  <a:buFontTx/>
                  <a:buNone/>
                </a:pPr>
                <a:r>
                  <a:rPr lang="fi-FI" altLang="fi-FI" sz="1000">
                    <a:solidFill>
                      <a:srgbClr val="000000"/>
                    </a:solidFill>
                    <a:latin typeface="Calibri" pitchFamily="34" charset="0"/>
                  </a:rPr>
                  <a:t>muovimatto</a:t>
                </a:r>
                <a:endParaRPr lang="fi-FI" altLang="fi-FI" sz="1000">
                  <a:latin typeface="Calibri" pitchFamily="34" charset="0"/>
                </a:endParaRPr>
              </a:p>
            </p:txBody>
          </p:sp>
          <p:sp>
            <p:nvSpPr>
              <p:cNvPr id="29786" name="Rectangle 148"/>
              <p:cNvSpPr>
                <a:spLocks noChangeArrowheads="1"/>
              </p:cNvSpPr>
              <p:nvPr/>
            </p:nvSpPr>
            <p:spPr bwMode="auto">
              <a:xfrm rot="-2700000">
                <a:off x="2799" y="3733"/>
                <a:ext cx="41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85000"/>
                  </a:lnSpc>
                  <a:spcBef>
                    <a:spcPct val="35000"/>
                  </a:spcBef>
                  <a:buClr>
                    <a:schemeClr val="accent1"/>
                  </a:buClr>
                  <a:buChar char="•"/>
                  <a:defRPr sz="2600">
                    <a:solidFill>
                      <a:schemeClr val="tx1"/>
                    </a:solidFill>
                    <a:latin typeface="Arial" charset="0"/>
                  </a:defRPr>
                </a:lvl1pPr>
                <a:lvl2pPr marL="742950" indent="-285750" eaLnBrk="0" hangingPunct="0">
                  <a:lnSpc>
                    <a:spcPct val="85000"/>
                  </a:lnSpc>
                  <a:spcBef>
                    <a:spcPct val="25000"/>
                  </a:spcBef>
                  <a:buChar char="–"/>
                  <a:defRPr sz="2400">
                    <a:solidFill>
                      <a:schemeClr val="tx1"/>
                    </a:solidFill>
                    <a:latin typeface="Arial" charset="0"/>
                  </a:defRPr>
                </a:lvl2pPr>
                <a:lvl3pPr marL="1143000" indent="-228600" eaLnBrk="0" hangingPunct="0">
                  <a:lnSpc>
                    <a:spcPct val="85000"/>
                  </a:lnSpc>
                  <a:spcBef>
                    <a:spcPct val="25000"/>
                  </a:spcBef>
                  <a:buClr>
                    <a:schemeClr val="accent1"/>
                  </a:buClr>
                  <a:buChar char="•"/>
                  <a:defRPr sz="2200">
                    <a:solidFill>
                      <a:schemeClr val="tx1"/>
                    </a:solidFill>
                    <a:latin typeface="Arial" charset="0"/>
                  </a:defRPr>
                </a:lvl3pPr>
                <a:lvl4pPr marL="1600200" indent="-228600" eaLnBrk="0" hangingPunct="0">
                  <a:lnSpc>
                    <a:spcPct val="85000"/>
                  </a:lnSpc>
                  <a:spcBef>
                    <a:spcPct val="25000"/>
                  </a:spcBef>
                  <a:buChar char="–"/>
                  <a:defRPr sz="2200">
                    <a:solidFill>
                      <a:schemeClr val="tx1"/>
                    </a:solidFill>
                    <a:latin typeface="Arial" charset="0"/>
                  </a:defRPr>
                </a:lvl4pPr>
                <a:lvl5pPr marL="2057400" indent="-228600" eaLnBrk="0" hangingPunct="0">
                  <a:lnSpc>
                    <a:spcPct val="85000"/>
                  </a:lnSpc>
                  <a:spcBef>
                    <a:spcPct val="25000"/>
                  </a:spcBef>
                  <a:buChar char="»"/>
                  <a:defRPr sz="2200">
                    <a:solidFill>
                      <a:schemeClr val="tx1"/>
                    </a:solidFill>
                    <a:latin typeface="Arial" charset="0"/>
                  </a:defRPr>
                </a:lvl5pPr>
                <a:lvl6pPr marL="2514600" indent="-228600" eaLnBrk="0" fontAlgn="base" hangingPunct="0">
                  <a:lnSpc>
                    <a:spcPct val="85000"/>
                  </a:lnSpc>
                  <a:spcBef>
                    <a:spcPct val="25000"/>
                  </a:spcBef>
                  <a:spcAft>
                    <a:spcPct val="0"/>
                  </a:spcAft>
                  <a:buChar char="»"/>
                  <a:defRPr sz="2200">
                    <a:solidFill>
                      <a:schemeClr val="tx1"/>
                    </a:solidFill>
                    <a:latin typeface="Arial" charset="0"/>
                  </a:defRPr>
                </a:lvl6pPr>
                <a:lvl7pPr marL="2971800" indent="-228600" eaLnBrk="0" fontAlgn="base" hangingPunct="0">
                  <a:lnSpc>
                    <a:spcPct val="85000"/>
                  </a:lnSpc>
                  <a:spcBef>
                    <a:spcPct val="25000"/>
                  </a:spcBef>
                  <a:spcAft>
                    <a:spcPct val="0"/>
                  </a:spcAft>
                  <a:buChar char="»"/>
                  <a:defRPr sz="2200">
                    <a:solidFill>
                      <a:schemeClr val="tx1"/>
                    </a:solidFill>
                    <a:latin typeface="Arial" charset="0"/>
                  </a:defRPr>
                </a:lvl7pPr>
                <a:lvl8pPr marL="3429000" indent="-228600" eaLnBrk="0" fontAlgn="base" hangingPunct="0">
                  <a:lnSpc>
                    <a:spcPct val="85000"/>
                  </a:lnSpc>
                  <a:spcBef>
                    <a:spcPct val="25000"/>
                  </a:spcBef>
                  <a:spcAft>
                    <a:spcPct val="0"/>
                  </a:spcAft>
                  <a:buChar char="»"/>
                  <a:defRPr sz="2200">
                    <a:solidFill>
                      <a:schemeClr val="tx1"/>
                    </a:solidFill>
                    <a:latin typeface="Arial" charset="0"/>
                  </a:defRPr>
                </a:lvl8pPr>
                <a:lvl9pPr marL="3886200" indent="-228600" eaLnBrk="0" fontAlgn="base" hangingPunct="0">
                  <a:lnSpc>
                    <a:spcPct val="85000"/>
                  </a:lnSpc>
                  <a:spcBef>
                    <a:spcPct val="25000"/>
                  </a:spcBef>
                  <a:spcAft>
                    <a:spcPct val="0"/>
                  </a:spcAft>
                  <a:buChar char="»"/>
                  <a:defRPr sz="2200">
                    <a:solidFill>
                      <a:schemeClr val="tx1"/>
                    </a:solidFill>
                    <a:latin typeface="Arial" charset="0"/>
                  </a:defRPr>
                </a:lvl9pPr>
              </a:lstStyle>
              <a:p>
                <a:pPr eaLnBrk="1" hangingPunct="1">
                  <a:lnSpc>
                    <a:spcPct val="100000"/>
                  </a:lnSpc>
                  <a:spcBef>
                    <a:spcPct val="0"/>
                  </a:spcBef>
                  <a:buClrTx/>
                  <a:buFontTx/>
                  <a:buNone/>
                </a:pPr>
                <a:r>
                  <a:rPr lang="fi-FI" altLang="fi-FI" sz="1000">
                    <a:solidFill>
                      <a:srgbClr val="000000"/>
                    </a:solidFill>
                    <a:latin typeface="Calibri" pitchFamily="34" charset="0"/>
                  </a:rPr>
                  <a:t>lattiakaakeli</a:t>
                </a:r>
                <a:endParaRPr lang="fi-FI" altLang="fi-FI" sz="1000">
                  <a:latin typeface="Calibri" pitchFamily="34" charset="0"/>
                </a:endParaRPr>
              </a:p>
            </p:txBody>
          </p:sp>
          <p:sp>
            <p:nvSpPr>
              <p:cNvPr id="29787" name="Rectangle 149"/>
              <p:cNvSpPr>
                <a:spLocks noChangeArrowheads="1"/>
              </p:cNvSpPr>
              <p:nvPr/>
            </p:nvSpPr>
            <p:spPr bwMode="auto">
              <a:xfrm rot="-2700000">
                <a:off x="2962" y="3736"/>
                <a:ext cx="438"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85000"/>
                  </a:lnSpc>
                  <a:spcBef>
                    <a:spcPct val="35000"/>
                  </a:spcBef>
                  <a:buClr>
                    <a:schemeClr val="accent1"/>
                  </a:buClr>
                  <a:buChar char="•"/>
                  <a:defRPr sz="2600">
                    <a:solidFill>
                      <a:schemeClr val="tx1"/>
                    </a:solidFill>
                    <a:latin typeface="Arial" charset="0"/>
                  </a:defRPr>
                </a:lvl1pPr>
                <a:lvl2pPr marL="742950" indent="-285750" eaLnBrk="0" hangingPunct="0">
                  <a:lnSpc>
                    <a:spcPct val="85000"/>
                  </a:lnSpc>
                  <a:spcBef>
                    <a:spcPct val="25000"/>
                  </a:spcBef>
                  <a:buChar char="–"/>
                  <a:defRPr sz="2400">
                    <a:solidFill>
                      <a:schemeClr val="tx1"/>
                    </a:solidFill>
                    <a:latin typeface="Arial" charset="0"/>
                  </a:defRPr>
                </a:lvl2pPr>
                <a:lvl3pPr marL="1143000" indent="-228600" eaLnBrk="0" hangingPunct="0">
                  <a:lnSpc>
                    <a:spcPct val="85000"/>
                  </a:lnSpc>
                  <a:spcBef>
                    <a:spcPct val="25000"/>
                  </a:spcBef>
                  <a:buClr>
                    <a:schemeClr val="accent1"/>
                  </a:buClr>
                  <a:buChar char="•"/>
                  <a:defRPr sz="2200">
                    <a:solidFill>
                      <a:schemeClr val="tx1"/>
                    </a:solidFill>
                    <a:latin typeface="Arial" charset="0"/>
                  </a:defRPr>
                </a:lvl3pPr>
                <a:lvl4pPr marL="1600200" indent="-228600" eaLnBrk="0" hangingPunct="0">
                  <a:lnSpc>
                    <a:spcPct val="85000"/>
                  </a:lnSpc>
                  <a:spcBef>
                    <a:spcPct val="25000"/>
                  </a:spcBef>
                  <a:buChar char="–"/>
                  <a:defRPr sz="2200">
                    <a:solidFill>
                      <a:schemeClr val="tx1"/>
                    </a:solidFill>
                    <a:latin typeface="Arial" charset="0"/>
                  </a:defRPr>
                </a:lvl4pPr>
                <a:lvl5pPr marL="2057400" indent="-228600" eaLnBrk="0" hangingPunct="0">
                  <a:lnSpc>
                    <a:spcPct val="85000"/>
                  </a:lnSpc>
                  <a:spcBef>
                    <a:spcPct val="25000"/>
                  </a:spcBef>
                  <a:buChar char="»"/>
                  <a:defRPr sz="2200">
                    <a:solidFill>
                      <a:schemeClr val="tx1"/>
                    </a:solidFill>
                    <a:latin typeface="Arial" charset="0"/>
                  </a:defRPr>
                </a:lvl5pPr>
                <a:lvl6pPr marL="2514600" indent="-228600" eaLnBrk="0" fontAlgn="base" hangingPunct="0">
                  <a:lnSpc>
                    <a:spcPct val="85000"/>
                  </a:lnSpc>
                  <a:spcBef>
                    <a:spcPct val="25000"/>
                  </a:spcBef>
                  <a:spcAft>
                    <a:spcPct val="0"/>
                  </a:spcAft>
                  <a:buChar char="»"/>
                  <a:defRPr sz="2200">
                    <a:solidFill>
                      <a:schemeClr val="tx1"/>
                    </a:solidFill>
                    <a:latin typeface="Arial" charset="0"/>
                  </a:defRPr>
                </a:lvl6pPr>
                <a:lvl7pPr marL="2971800" indent="-228600" eaLnBrk="0" fontAlgn="base" hangingPunct="0">
                  <a:lnSpc>
                    <a:spcPct val="85000"/>
                  </a:lnSpc>
                  <a:spcBef>
                    <a:spcPct val="25000"/>
                  </a:spcBef>
                  <a:spcAft>
                    <a:spcPct val="0"/>
                  </a:spcAft>
                  <a:buChar char="»"/>
                  <a:defRPr sz="2200">
                    <a:solidFill>
                      <a:schemeClr val="tx1"/>
                    </a:solidFill>
                    <a:latin typeface="Arial" charset="0"/>
                  </a:defRPr>
                </a:lvl7pPr>
                <a:lvl8pPr marL="3429000" indent="-228600" eaLnBrk="0" fontAlgn="base" hangingPunct="0">
                  <a:lnSpc>
                    <a:spcPct val="85000"/>
                  </a:lnSpc>
                  <a:spcBef>
                    <a:spcPct val="25000"/>
                  </a:spcBef>
                  <a:spcAft>
                    <a:spcPct val="0"/>
                  </a:spcAft>
                  <a:buChar char="»"/>
                  <a:defRPr sz="2200">
                    <a:solidFill>
                      <a:schemeClr val="tx1"/>
                    </a:solidFill>
                    <a:latin typeface="Arial" charset="0"/>
                  </a:defRPr>
                </a:lvl8pPr>
                <a:lvl9pPr marL="3886200" indent="-228600" eaLnBrk="0" fontAlgn="base" hangingPunct="0">
                  <a:lnSpc>
                    <a:spcPct val="85000"/>
                  </a:lnSpc>
                  <a:spcBef>
                    <a:spcPct val="25000"/>
                  </a:spcBef>
                  <a:spcAft>
                    <a:spcPct val="0"/>
                  </a:spcAft>
                  <a:buChar char="»"/>
                  <a:defRPr sz="2200">
                    <a:solidFill>
                      <a:schemeClr val="tx1"/>
                    </a:solidFill>
                    <a:latin typeface="Arial" charset="0"/>
                  </a:defRPr>
                </a:lvl9pPr>
              </a:lstStyle>
              <a:p>
                <a:pPr eaLnBrk="1" hangingPunct="1">
                  <a:lnSpc>
                    <a:spcPct val="100000"/>
                  </a:lnSpc>
                  <a:spcBef>
                    <a:spcPct val="0"/>
                  </a:spcBef>
                  <a:buClrTx/>
                  <a:buFontTx/>
                  <a:buNone/>
                </a:pPr>
                <a:r>
                  <a:rPr lang="fi-FI" altLang="fi-FI" sz="1000">
                    <a:solidFill>
                      <a:srgbClr val="000000"/>
                    </a:solidFill>
                    <a:latin typeface="Calibri" pitchFamily="34" charset="0"/>
                  </a:rPr>
                  <a:t>seinäkaakeli</a:t>
                </a:r>
                <a:endParaRPr lang="fi-FI" altLang="fi-FI" sz="1000">
                  <a:latin typeface="Calibri" pitchFamily="34" charset="0"/>
                </a:endParaRPr>
              </a:p>
            </p:txBody>
          </p:sp>
          <p:sp>
            <p:nvSpPr>
              <p:cNvPr id="29788" name="Rectangle 150"/>
              <p:cNvSpPr>
                <a:spLocks noChangeArrowheads="1"/>
              </p:cNvSpPr>
              <p:nvPr/>
            </p:nvSpPr>
            <p:spPr bwMode="auto">
              <a:xfrm rot="-2700000">
                <a:off x="3076" y="3753"/>
                <a:ext cx="515"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85000"/>
                  </a:lnSpc>
                  <a:spcBef>
                    <a:spcPct val="35000"/>
                  </a:spcBef>
                  <a:buClr>
                    <a:schemeClr val="accent1"/>
                  </a:buClr>
                  <a:buChar char="•"/>
                  <a:defRPr sz="2600">
                    <a:solidFill>
                      <a:schemeClr val="tx1"/>
                    </a:solidFill>
                    <a:latin typeface="Arial" charset="0"/>
                  </a:defRPr>
                </a:lvl1pPr>
                <a:lvl2pPr marL="742950" indent="-285750" eaLnBrk="0" hangingPunct="0">
                  <a:lnSpc>
                    <a:spcPct val="85000"/>
                  </a:lnSpc>
                  <a:spcBef>
                    <a:spcPct val="25000"/>
                  </a:spcBef>
                  <a:buChar char="–"/>
                  <a:defRPr sz="2400">
                    <a:solidFill>
                      <a:schemeClr val="tx1"/>
                    </a:solidFill>
                    <a:latin typeface="Arial" charset="0"/>
                  </a:defRPr>
                </a:lvl2pPr>
                <a:lvl3pPr marL="1143000" indent="-228600" eaLnBrk="0" hangingPunct="0">
                  <a:lnSpc>
                    <a:spcPct val="85000"/>
                  </a:lnSpc>
                  <a:spcBef>
                    <a:spcPct val="25000"/>
                  </a:spcBef>
                  <a:buClr>
                    <a:schemeClr val="accent1"/>
                  </a:buClr>
                  <a:buChar char="•"/>
                  <a:defRPr sz="2200">
                    <a:solidFill>
                      <a:schemeClr val="tx1"/>
                    </a:solidFill>
                    <a:latin typeface="Arial" charset="0"/>
                  </a:defRPr>
                </a:lvl3pPr>
                <a:lvl4pPr marL="1600200" indent="-228600" eaLnBrk="0" hangingPunct="0">
                  <a:lnSpc>
                    <a:spcPct val="85000"/>
                  </a:lnSpc>
                  <a:spcBef>
                    <a:spcPct val="25000"/>
                  </a:spcBef>
                  <a:buChar char="–"/>
                  <a:defRPr sz="2200">
                    <a:solidFill>
                      <a:schemeClr val="tx1"/>
                    </a:solidFill>
                    <a:latin typeface="Arial" charset="0"/>
                  </a:defRPr>
                </a:lvl4pPr>
                <a:lvl5pPr marL="2057400" indent="-228600" eaLnBrk="0" hangingPunct="0">
                  <a:lnSpc>
                    <a:spcPct val="85000"/>
                  </a:lnSpc>
                  <a:spcBef>
                    <a:spcPct val="25000"/>
                  </a:spcBef>
                  <a:buChar char="»"/>
                  <a:defRPr sz="2200">
                    <a:solidFill>
                      <a:schemeClr val="tx1"/>
                    </a:solidFill>
                    <a:latin typeface="Arial" charset="0"/>
                  </a:defRPr>
                </a:lvl5pPr>
                <a:lvl6pPr marL="2514600" indent="-228600" eaLnBrk="0" fontAlgn="base" hangingPunct="0">
                  <a:lnSpc>
                    <a:spcPct val="85000"/>
                  </a:lnSpc>
                  <a:spcBef>
                    <a:spcPct val="25000"/>
                  </a:spcBef>
                  <a:spcAft>
                    <a:spcPct val="0"/>
                  </a:spcAft>
                  <a:buChar char="»"/>
                  <a:defRPr sz="2200">
                    <a:solidFill>
                      <a:schemeClr val="tx1"/>
                    </a:solidFill>
                    <a:latin typeface="Arial" charset="0"/>
                  </a:defRPr>
                </a:lvl6pPr>
                <a:lvl7pPr marL="2971800" indent="-228600" eaLnBrk="0" fontAlgn="base" hangingPunct="0">
                  <a:lnSpc>
                    <a:spcPct val="85000"/>
                  </a:lnSpc>
                  <a:spcBef>
                    <a:spcPct val="25000"/>
                  </a:spcBef>
                  <a:spcAft>
                    <a:spcPct val="0"/>
                  </a:spcAft>
                  <a:buChar char="»"/>
                  <a:defRPr sz="2200">
                    <a:solidFill>
                      <a:schemeClr val="tx1"/>
                    </a:solidFill>
                    <a:latin typeface="Arial" charset="0"/>
                  </a:defRPr>
                </a:lvl7pPr>
                <a:lvl8pPr marL="3429000" indent="-228600" eaLnBrk="0" fontAlgn="base" hangingPunct="0">
                  <a:lnSpc>
                    <a:spcPct val="85000"/>
                  </a:lnSpc>
                  <a:spcBef>
                    <a:spcPct val="25000"/>
                  </a:spcBef>
                  <a:spcAft>
                    <a:spcPct val="0"/>
                  </a:spcAft>
                  <a:buChar char="»"/>
                  <a:defRPr sz="2200">
                    <a:solidFill>
                      <a:schemeClr val="tx1"/>
                    </a:solidFill>
                    <a:latin typeface="Arial" charset="0"/>
                  </a:defRPr>
                </a:lvl8pPr>
                <a:lvl9pPr marL="3886200" indent="-228600" eaLnBrk="0" fontAlgn="base" hangingPunct="0">
                  <a:lnSpc>
                    <a:spcPct val="85000"/>
                  </a:lnSpc>
                  <a:spcBef>
                    <a:spcPct val="25000"/>
                  </a:spcBef>
                  <a:spcAft>
                    <a:spcPct val="0"/>
                  </a:spcAft>
                  <a:buChar char="»"/>
                  <a:defRPr sz="2200">
                    <a:solidFill>
                      <a:schemeClr val="tx1"/>
                    </a:solidFill>
                    <a:latin typeface="Arial" charset="0"/>
                  </a:defRPr>
                </a:lvl9pPr>
              </a:lstStyle>
              <a:p>
                <a:pPr eaLnBrk="1" hangingPunct="1">
                  <a:lnSpc>
                    <a:spcPct val="100000"/>
                  </a:lnSpc>
                  <a:spcBef>
                    <a:spcPct val="0"/>
                  </a:spcBef>
                  <a:buClrTx/>
                  <a:buFontTx/>
                  <a:buNone/>
                </a:pPr>
                <a:r>
                  <a:rPr lang="fi-FI" altLang="fi-FI" sz="1000">
                    <a:solidFill>
                      <a:srgbClr val="000000"/>
                    </a:solidFill>
                    <a:latin typeface="Calibri" pitchFamily="34" charset="0"/>
                  </a:rPr>
                  <a:t>maalikerroksia</a:t>
                </a:r>
                <a:endParaRPr lang="fi-FI" altLang="fi-FI" sz="1000">
                  <a:latin typeface="Calibri" pitchFamily="34" charset="0"/>
                </a:endParaRPr>
              </a:p>
            </p:txBody>
          </p:sp>
          <p:sp>
            <p:nvSpPr>
              <p:cNvPr id="29789" name="Rectangle 151"/>
              <p:cNvSpPr>
                <a:spLocks noChangeArrowheads="1"/>
              </p:cNvSpPr>
              <p:nvPr/>
            </p:nvSpPr>
            <p:spPr bwMode="auto">
              <a:xfrm rot="-2700000">
                <a:off x="3491" y="3677"/>
                <a:ext cx="21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85000"/>
                  </a:lnSpc>
                  <a:spcBef>
                    <a:spcPct val="35000"/>
                  </a:spcBef>
                  <a:buClr>
                    <a:schemeClr val="accent1"/>
                  </a:buClr>
                  <a:buChar char="•"/>
                  <a:defRPr sz="2600">
                    <a:solidFill>
                      <a:schemeClr val="tx1"/>
                    </a:solidFill>
                    <a:latin typeface="Arial" charset="0"/>
                  </a:defRPr>
                </a:lvl1pPr>
                <a:lvl2pPr marL="742950" indent="-285750" eaLnBrk="0" hangingPunct="0">
                  <a:lnSpc>
                    <a:spcPct val="85000"/>
                  </a:lnSpc>
                  <a:spcBef>
                    <a:spcPct val="25000"/>
                  </a:spcBef>
                  <a:buChar char="–"/>
                  <a:defRPr sz="2400">
                    <a:solidFill>
                      <a:schemeClr val="tx1"/>
                    </a:solidFill>
                    <a:latin typeface="Arial" charset="0"/>
                  </a:defRPr>
                </a:lvl2pPr>
                <a:lvl3pPr marL="1143000" indent="-228600" eaLnBrk="0" hangingPunct="0">
                  <a:lnSpc>
                    <a:spcPct val="85000"/>
                  </a:lnSpc>
                  <a:spcBef>
                    <a:spcPct val="25000"/>
                  </a:spcBef>
                  <a:buClr>
                    <a:schemeClr val="accent1"/>
                  </a:buClr>
                  <a:buChar char="•"/>
                  <a:defRPr sz="2200">
                    <a:solidFill>
                      <a:schemeClr val="tx1"/>
                    </a:solidFill>
                    <a:latin typeface="Arial" charset="0"/>
                  </a:defRPr>
                </a:lvl3pPr>
                <a:lvl4pPr marL="1600200" indent="-228600" eaLnBrk="0" hangingPunct="0">
                  <a:lnSpc>
                    <a:spcPct val="85000"/>
                  </a:lnSpc>
                  <a:spcBef>
                    <a:spcPct val="25000"/>
                  </a:spcBef>
                  <a:buChar char="–"/>
                  <a:defRPr sz="2200">
                    <a:solidFill>
                      <a:schemeClr val="tx1"/>
                    </a:solidFill>
                    <a:latin typeface="Arial" charset="0"/>
                  </a:defRPr>
                </a:lvl4pPr>
                <a:lvl5pPr marL="2057400" indent="-228600" eaLnBrk="0" hangingPunct="0">
                  <a:lnSpc>
                    <a:spcPct val="85000"/>
                  </a:lnSpc>
                  <a:spcBef>
                    <a:spcPct val="25000"/>
                  </a:spcBef>
                  <a:buChar char="»"/>
                  <a:defRPr sz="2200">
                    <a:solidFill>
                      <a:schemeClr val="tx1"/>
                    </a:solidFill>
                    <a:latin typeface="Arial" charset="0"/>
                  </a:defRPr>
                </a:lvl5pPr>
                <a:lvl6pPr marL="2514600" indent="-228600" eaLnBrk="0" fontAlgn="base" hangingPunct="0">
                  <a:lnSpc>
                    <a:spcPct val="85000"/>
                  </a:lnSpc>
                  <a:spcBef>
                    <a:spcPct val="25000"/>
                  </a:spcBef>
                  <a:spcAft>
                    <a:spcPct val="0"/>
                  </a:spcAft>
                  <a:buChar char="»"/>
                  <a:defRPr sz="2200">
                    <a:solidFill>
                      <a:schemeClr val="tx1"/>
                    </a:solidFill>
                    <a:latin typeface="Arial" charset="0"/>
                  </a:defRPr>
                </a:lvl6pPr>
                <a:lvl7pPr marL="2971800" indent="-228600" eaLnBrk="0" fontAlgn="base" hangingPunct="0">
                  <a:lnSpc>
                    <a:spcPct val="85000"/>
                  </a:lnSpc>
                  <a:spcBef>
                    <a:spcPct val="25000"/>
                  </a:spcBef>
                  <a:spcAft>
                    <a:spcPct val="0"/>
                  </a:spcAft>
                  <a:buChar char="»"/>
                  <a:defRPr sz="2200">
                    <a:solidFill>
                      <a:schemeClr val="tx1"/>
                    </a:solidFill>
                    <a:latin typeface="Arial" charset="0"/>
                  </a:defRPr>
                </a:lvl7pPr>
                <a:lvl8pPr marL="3429000" indent="-228600" eaLnBrk="0" fontAlgn="base" hangingPunct="0">
                  <a:lnSpc>
                    <a:spcPct val="85000"/>
                  </a:lnSpc>
                  <a:spcBef>
                    <a:spcPct val="25000"/>
                  </a:spcBef>
                  <a:spcAft>
                    <a:spcPct val="0"/>
                  </a:spcAft>
                  <a:buChar char="»"/>
                  <a:defRPr sz="2200">
                    <a:solidFill>
                      <a:schemeClr val="tx1"/>
                    </a:solidFill>
                    <a:latin typeface="Arial" charset="0"/>
                  </a:defRPr>
                </a:lvl8pPr>
                <a:lvl9pPr marL="3886200" indent="-228600" eaLnBrk="0" fontAlgn="base" hangingPunct="0">
                  <a:lnSpc>
                    <a:spcPct val="85000"/>
                  </a:lnSpc>
                  <a:spcBef>
                    <a:spcPct val="25000"/>
                  </a:spcBef>
                  <a:spcAft>
                    <a:spcPct val="0"/>
                  </a:spcAft>
                  <a:buChar char="»"/>
                  <a:defRPr sz="2200">
                    <a:solidFill>
                      <a:schemeClr val="tx1"/>
                    </a:solidFill>
                    <a:latin typeface="Arial" charset="0"/>
                  </a:defRPr>
                </a:lvl9pPr>
              </a:lstStyle>
              <a:p>
                <a:pPr eaLnBrk="1" hangingPunct="1">
                  <a:lnSpc>
                    <a:spcPct val="100000"/>
                  </a:lnSpc>
                  <a:spcBef>
                    <a:spcPct val="0"/>
                  </a:spcBef>
                  <a:buClrTx/>
                  <a:buFontTx/>
                  <a:buNone/>
                </a:pPr>
                <a:r>
                  <a:rPr lang="fi-FI" altLang="fi-FI" sz="1000">
                    <a:solidFill>
                      <a:srgbClr val="000000"/>
                    </a:solidFill>
                    <a:latin typeface="Calibri" pitchFamily="34" charset="0"/>
                  </a:rPr>
                  <a:t>tapetti</a:t>
                </a:r>
                <a:endParaRPr lang="fi-FI" altLang="fi-FI" sz="1000">
                  <a:latin typeface="Calibri" pitchFamily="34" charset="0"/>
                </a:endParaRPr>
              </a:p>
            </p:txBody>
          </p:sp>
          <p:sp>
            <p:nvSpPr>
              <p:cNvPr id="29790" name="Rectangle 152"/>
              <p:cNvSpPr>
                <a:spLocks noChangeArrowheads="1"/>
              </p:cNvSpPr>
              <p:nvPr/>
            </p:nvSpPr>
            <p:spPr bwMode="auto">
              <a:xfrm rot="-2700000">
                <a:off x="3761" y="3645"/>
                <a:ext cx="94"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85000"/>
                  </a:lnSpc>
                  <a:spcBef>
                    <a:spcPct val="35000"/>
                  </a:spcBef>
                  <a:buClr>
                    <a:schemeClr val="accent1"/>
                  </a:buClr>
                  <a:buChar char="•"/>
                  <a:defRPr sz="2600">
                    <a:solidFill>
                      <a:schemeClr val="tx1"/>
                    </a:solidFill>
                    <a:latin typeface="Arial" charset="0"/>
                  </a:defRPr>
                </a:lvl1pPr>
                <a:lvl2pPr marL="742950" indent="-285750" eaLnBrk="0" hangingPunct="0">
                  <a:lnSpc>
                    <a:spcPct val="85000"/>
                  </a:lnSpc>
                  <a:spcBef>
                    <a:spcPct val="25000"/>
                  </a:spcBef>
                  <a:buChar char="–"/>
                  <a:defRPr sz="2400">
                    <a:solidFill>
                      <a:schemeClr val="tx1"/>
                    </a:solidFill>
                    <a:latin typeface="Arial" charset="0"/>
                  </a:defRPr>
                </a:lvl2pPr>
                <a:lvl3pPr marL="1143000" indent="-228600" eaLnBrk="0" hangingPunct="0">
                  <a:lnSpc>
                    <a:spcPct val="85000"/>
                  </a:lnSpc>
                  <a:spcBef>
                    <a:spcPct val="25000"/>
                  </a:spcBef>
                  <a:buClr>
                    <a:schemeClr val="accent1"/>
                  </a:buClr>
                  <a:buChar char="•"/>
                  <a:defRPr sz="2200">
                    <a:solidFill>
                      <a:schemeClr val="tx1"/>
                    </a:solidFill>
                    <a:latin typeface="Arial" charset="0"/>
                  </a:defRPr>
                </a:lvl3pPr>
                <a:lvl4pPr marL="1600200" indent="-228600" eaLnBrk="0" hangingPunct="0">
                  <a:lnSpc>
                    <a:spcPct val="85000"/>
                  </a:lnSpc>
                  <a:spcBef>
                    <a:spcPct val="25000"/>
                  </a:spcBef>
                  <a:buChar char="–"/>
                  <a:defRPr sz="2200">
                    <a:solidFill>
                      <a:schemeClr val="tx1"/>
                    </a:solidFill>
                    <a:latin typeface="Arial" charset="0"/>
                  </a:defRPr>
                </a:lvl4pPr>
                <a:lvl5pPr marL="2057400" indent="-228600" eaLnBrk="0" hangingPunct="0">
                  <a:lnSpc>
                    <a:spcPct val="85000"/>
                  </a:lnSpc>
                  <a:spcBef>
                    <a:spcPct val="25000"/>
                  </a:spcBef>
                  <a:buChar char="»"/>
                  <a:defRPr sz="2200">
                    <a:solidFill>
                      <a:schemeClr val="tx1"/>
                    </a:solidFill>
                    <a:latin typeface="Arial" charset="0"/>
                  </a:defRPr>
                </a:lvl5pPr>
                <a:lvl6pPr marL="2514600" indent="-228600" eaLnBrk="0" fontAlgn="base" hangingPunct="0">
                  <a:lnSpc>
                    <a:spcPct val="85000"/>
                  </a:lnSpc>
                  <a:spcBef>
                    <a:spcPct val="25000"/>
                  </a:spcBef>
                  <a:spcAft>
                    <a:spcPct val="0"/>
                  </a:spcAft>
                  <a:buChar char="»"/>
                  <a:defRPr sz="2200">
                    <a:solidFill>
                      <a:schemeClr val="tx1"/>
                    </a:solidFill>
                    <a:latin typeface="Arial" charset="0"/>
                  </a:defRPr>
                </a:lvl6pPr>
                <a:lvl7pPr marL="2971800" indent="-228600" eaLnBrk="0" fontAlgn="base" hangingPunct="0">
                  <a:lnSpc>
                    <a:spcPct val="85000"/>
                  </a:lnSpc>
                  <a:spcBef>
                    <a:spcPct val="25000"/>
                  </a:spcBef>
                  <a:spcAft>
                    <a:spcPct val="0"/>
                  </a:spcAft>
                  <a:buChar char="»"/>
                  <a:defRPr sz="2200">
                    <a:solidFill>
                      <a:schemeClr val="tx1"/>
                    </a:solidFill>
                    <a:latin typeface="Arial" charset="0"/>
                  </a:defRPr>
                </a:lvl7pPr>
                <a:lvl8pPr marL="3429000" indent="-228600" eaLnBrk="0" fontAlgn="base" hangingPunct="0">
                  <a:lnSpc>
                    <a:spcPct val="85000"/>
                  </a:lnSpc>
                  <a:spcBef>
                    <a:spcPct val="25000"/>
                  </a:spcBef>
                  <a:spcAft>
                    <a:spcPct val="0"/>
                  </a:spcAft>
                  <a:buChar char="»"/>
                  <a:defRPr sz="2200">
                    <a:solidFill>
                      <a:schemeClr val="tx1"/>
                    </a:solidFill>
                    <a:latin typeface="Arial" charset="0"/>
                  </a:defRPr>
                </a:lvl8pPr>
                <a:lvl9pPr marL="3886200" indent="-228600" eaLnBrk="0" fontAlgn="base" hangingPunct="0">
                  <a:lnSpc>
                    <a:spcPct val="85000"/>
                  </a:lnSpc>
                  <a:spcBef>
                    <a:spcPct val="25000"/>
                  </a:spcBef>
                  <a:spcAft>
                    <a:spcPct val="0"/>
                  </a:spcAft>
                  <a:buChar char="»"/>
                  <a:defRPr sz="2200">
                    <a:solidFill>
                      <a:schemeClr val="tx1"/>
                    </a:solidFill>
                    <a:latin typeface="Arial" charset="0"/>
                  </a:defRPr>
                </a:lvl9pPr>
              </a:lstStyle>
              <a:p>
                <a:pPr eaLnBrk="1" hangingPunct="1">
                  <a:lnSpc>
                    <a:spcPct val="100000"/>
                  </a:lnSpc>
                  <a:spcBef>
                    <a:spcPct val="0"/>
                  </a:spcBef>
                  <a:buClrTx/>
                  <a:buFontTx/>
                  <a:buNone/>
                </a:pPr>
                <a:r>
                  <a:rPr lang="fi-FI" altLang="fi-FI" sz="1000">
                    <a:solidFill>
                      <a:srgbClr val="000000"/>
                    </a:solidFill>
                    <a:latin typeface="Calibri" pitchFamily="34" charset="0"/>
                  </a:rPr>
                  <a:t>tiili</a:t>
                </a:r>
                <a:endParaRPr lang="fi-FI" altLang="fi-FI" sz="1000">
                  <a:latin typeface="Calibri" pitchFamily="34" charset="0"/>
                </a:endParaRPr>
              </a:p>
            </p:txBody>
          </p:sp>
          <p:sp>
            <p:nvSpPr>
              <p:cNvPr id="29791" name="Rectangle 153"/>
              <p:cNvSpPr>
                <a:spLocks noChangeArrowheads="1"/>
              </p:cNvSpPr>
              <p:nvPr/>
            </p:nvSpPr>
            <p:spPr bwMode="auto">
              <a:xfrm rot="-2700000">
                <a:off x="3861" y="3671"/>
                <a:ext cx="18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85000"/>
                  </a:lnSpc>
                  <a:spcBef>
                    <a:spcPct val="35000"/>
                  </a:spcBef>
                  <a:buClr>
                    <a:schemeClr val="accent1"/>
                  </a:buClr>
                  <a:buChar char="•"/>
                  <a:defRPr sz="2600">
                    <a:solidFill>
                      <a:schemeClr val="tx1"/>
                    </a:solidFill>
                    <a:latin typeface="Arial" charset="0"/>
                  </a:defRPr>
                </a:lvl1pPr>
                <a:lvl2pPr marL="742950" indent="-285750" eaLnBrk="0" hangingPunct="0">
                  <a:lnSpc>
                    <a:spcPct val="85000"/>
                  </a:lnSpc>
                  <a:spcBef>
                    <a:spcPct val="25000"/>
                  </a:spcBef>
                  <a:buChar char="–"/>
                  <a:defRPr sz="2400">
                    <a:solidFill>
                      <a:schemeClr val="tx1"/>
                    </a:solidFill>
                    <a:latin typeface="Arial" charset="0"/>
                  </a:defRPr>
                </a:lvl2pPr>
                <a:lvl3pPr marL="1143000" indent="-228600" eaLnBrk="0" hangingPunct="0">
                  <a:lnSpc>
                    <a:spcPct val="85000"/>
                  </a:lnSpc>
                  <a:spcBef>
                    <a:spcPct val="25000"/>
                  </a:spcBef>
                  <a:buClr>
                    <a:schemeClr val="accent1"/>
                  </a:buClr>
                  <a:buChar char="•"/>
                  <a:defRPr sz="2200">
                    <a:solidFill>
                      <a:schemeClr val="tx1"/>
                    </a:solidFill>
                    <a:latin typeface="Arial" charset="0"/>
                  </a:defRPr>
                </a:lvl3pPr>
                <a:lvl4pPr marL="1600200" indent="-228600" eaLnBrk="0" hangingPunct="0">
                  <a:lnSpc>
                    <a:spcPct val="85000"/>
                  </a:lnSpc>
                  <a:spcBef>
                    <a:spcPct val="25000"/>
                  </a:spcBef>
                  <a:buChar char="–"/>
                  <a:defRPr sz="2200">
                    <a:solidFill>
                      <a:schemeClr val="tx1"/>
                    </a:solidFill>
                    <a:latin typeface="Arial" charset="0"/>
                  </a:defRPr>
                </a:lvl4pPr>
                <a:lvl5pPr marL="2057400" indent="-228600" eaLnBrk="0" hangingPunct="0">
                  <a:lnSpc>
                    <a:spcPct val="85000"/>
                  </a:lnSpc>
                  <a:spcBef>
                    <a:spcPct val="25000"/>
                  </a:spcBef>
                  <a:buChar char="»"/>
                  <a:defRPr sz="2200">
                    <a:solidFill>
                      <a:schemeClr val="tx1"/>
                    </a:solidFill>
                    <a:latin typeface="Arial" charset="0"/>
                  </a:defRPr>
                </a:lvl5pPr>
                <a:lvl6pPr marL="2514600" indent="-228600" eaLnBrk="0" fontAlgn="base" hangingPunct="0">
                  <a:lnSpc>
                    <a:spcPct val="85000"/>
                  </a:lnSpc>
                  <a:spcBef>
                    <a:spcPct val="25000"/>
                  </a:spcBef>
                  <a:spcAft>
                    <a:spcPct val="0"/>
                  </a:spcAft>
                  <a:buChar char="»"/>
                  <a:defRPr sz="2200">
                    <a:solidFill>
                      <a:schemeClr val="tx1"/>
                    </a:solidFill>
                    <a:latin typeface="Arial" charset="0"/>
                  </a:defRPr>
                </a:lvl6pPr>
                <a:lvl7pPr marL="2971800" indent="-228600" eaLnBrk="0" fontAlgn="base" hangingPunct="0">
                  <a:lnSpc>
                    <a:spcPct val="85000"/>
                  </a:lnSpc>
                  <a:spcBef>
                    <a:spcPct val="25000"/>
                  </a:spcBef>
                  <a:spcAft>
                    <a:spcPct val="0"/>
                  </a:spcAft>
                  <a:buChar char="»"/>
                  <a:defRPr sz="2200">
                    <a:solidFill>
                      <a:schemeClr val="tx1"/>
                    </a:solidFill>
                    <a:latin typeface="Arial" charset="0"/>
                  </a:defRPr>
                </a:lvl7pPr>
                <a:lvl8pPr marL="3429000" indent="-228600" eaLnBrk="0" fontAlgn="base" hangingPunct="0">
                  <a:lnSpc>
                    <a:spcPct val="85000"/>
                  </a:lnSpc>
                  <a:spcBef>
                    <a:spcPct val="25000"/>
                  </a:spcBef>
                  <a:spcAft>
                    <a:spcPct val="0"/>
                  </a:spcAft>
                  <a:buChar char="»"/>
                  <a:defRPr sz="2200">
                    <a:solidFill>
                      <a:schemeClr val="tx1"/>
                    </a:solidFill>
                    <a:latin typeface="Arial" charset="0"/>
                  </a:defRPr>
                </a:lvl8pPr>
                <a:lvl9pPr marL="3886200" indent="-228600" eaLnBrk="0" fontAlgn="base" hangingPunct="0">
                  <a:lnSpc>
                    <a:spcPct val="85000"/>
                  </a:lnSpc>
                  <a:spcBef>
                    <a:spcPct val="25000"/>
                  </a:spcBef>
                  <a:spcAft>
                    <a:spcPct val="0"/>
                  </a:spcAft>
                  <a:buChar char="»"/>
                  <a:defRPr sz="2200">
                    <a:solidFill>
                      <a:schemeClr val="tx1"/>
                    </a:solidFill>
                    <a:latin typeface="Arial" charset="0"/>
                  </a:defRPr>
                </a:lvl9pPr>
              </a:lstStyle>
              <a:p>
                <a:pPr eaLnBrk="1" hangingPunct="1">
                  <a:lnSpc>
                    <a:spcPct val="100000"/>
                  </a:lnSpc>
                  <a:spcBef>
                    <a:spcPct val="0"/>
                  </a:spcBef>
                  <a:buClrTx/>
                  <a:buFontTx/>
                  <a:buNone/>
                </a:pPr>
                <a:r>
                  <a:rPr lang="fi-FI" altLang="fi-FI" sz="1000">
                    <a:solidFill>
                      <a:srgbClr val="000000"/>
                    </a:solidFill>
                    <a:latin typeface="Calibri" pitchFamily="34" charset="0"/>
                  </a:rPr>
                  <a:t>laasti</a:t>
                </a:r>
                <a:endParaRPr lang="fi-FI" altLang="fi-FI" sz="1000">
                  <a:latin typeface="Calibri" pitchFamily="34" charset="0"/>
                </a:endParaRPr>
              </a:p>
            </p:txBody>
          </p:sp>
          <p:sp>
            <p:nvSpPr>
              <p:cNvPr id="29792" name="Rectangle 154"/>
              <p:cNvSpPr>
                <a:spLocks noChangeArrowheads="1"/>
              </p:cNvSpPr>
              <p:nvPr/>
            </p:nvSpPr>
            <p:spPr bwMode="auto">
              <a:xfrm rot="-2700000">
                <a:off x="3956" y="3695"/>
                <a:ext cx="287"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85000"/>
                  </a:lnSpc>
                  <a:spcBef>
                    <a:spcPct val="35000"/>
                  </a:spcBef>
                  <a:buClr>
                    <a:schemeClr val="accent1"/>
                  </a:buClr>
                  <a:buChar char="•"/>
                  <a:defRPr sz="2600">
                    <a:solidFill>
                      <a:schemeClr val="tx1"/>
                    </a:solidFill>
                    <a:latin typeface="Arial" charset="0"/>
                  </a:defRPr>
                </a:lvl1pPr>
                <a:lvl2pPr marL="742950" indent="-285750" eaLnBrk="0" hangingPunct="0">
                  <a:lnSpc>
                    <a:spcPct val="85000"/>
                  </a:lnSpc>
                  <a:spcBef>
                    <a:spcPct val="25000"/>
                  </a:spcBef>
                  <a:buChar char="–"/>
                  <a:defRPr sz="2400">
                    <a:solidFill>
                      <a:schemeClr val="tx1"/>
                    </a:solidFill>
                    <a:latin typeface="Arial" charset="0"/>
                  </a:defRPr>
                </a:lvl2pPr>
                <a:lvl3pPr marL="1143000" indent="-228600" eaLnBrk="0" hangingPunct="0">
                  <a:lnSpc>
                    <a:spcPct val="85000"/>
                  </a:lnSpc>
                  <a:spcBef>
                    <a:spcPct val="25000"/>
                  </a:spcBef>
                  <a:buClr>
                    <a:schemeClr val="accent1"/>
                  </a:buClr>
                  <a:buChar char="•"/>
                  <a:defRPr sz="2200">
                    <a:solidFill>
                      <a:schemeClr val="tx1"/>
                    </a:solidFill>
                    <a:latin typeface="Arial" charset="0"/>
                  </a:defRPr>
                </a:lvl3pPr>
                <a:lvl4pPr marL="1600200" indent="-228600" eaLnBrk="0" hangingPunct="0">
                  <a:lnSpc>
                    <a:spcPct val="85000"/>
                  </a:lnSpc>
                  <a:spcBef>
                    <a:spcPct val="25000"/>
                  </a:spcBef>
                  <a:buChar char="–"/>
                  <a:defRPr sz="2200">
                    <a:solidFill>
                      <a:schemeClr val="tx1"/>
                    </a:solidFill>
                    <a:latin typeface="Arial" charset="0"/>
                  </a:defRPr>
                </a:lvl4pPr>
                <a:lvl5pPr marL="2057400" indent="-228600" eaLnBrk="0" hangingPunct="0">
                  <a:lnSpc>
                    <a:spcPct val="85000"/>
                  </a:lnSpc>
                  <a:spcBef>
                    <a:spcPct val="25000"/>
                  </a:spcBef>
                  <a:buChar char="»"/>
                  <a:defRPr sz="2200">
                    <a:solidFill>
                      <a:schemeClr val="tx1"/>
                    </a:solidFill>
                    <a:latin typeface="Arial" charset="0"/>
                  </a:defRPr>
                </a:lvl5pPr>
                <a:lvl6pPr marL="2514600" indent="-228600" eaLnBrk="0" fontAlgn="base" hangingPunct="0">
                  <a:lnSpc>
                    <a:spcPct val="85000"/>
                  </a:lnSpc>
                  <a:spcBef>
                    <a:spcPct val="25000"/>
                  </a:spcBef>
                  <a:spcAft>
                    <a:spcPct val="0"/>
                  </a:spcAft>
                  <a:buChar char="»"/>
                  <a:defRPr sz="2200">
                    <a:solidFill>
                      <a:schemeClr val="tx1"/>
                    </a:solidFill>
                    <a:latin typeface="Arial" charset="0"/>
                  </a:defRPr>
                </a:lvl6pPr>
                <a:lvl7pPr marL="2971800" indent="-228600" eaLnBrk="0" fontAlgn="base" hangingPunct="0">
                  <a:lnSpc>
                    <a:spcPct val="85000"/>
                  </a:lnSpc>
                  <a:spcBef>
                    <a:spcPct val="25000"/>
                  </a:spcBef>
                  <a:spcAft>
                    <a:spcPct val="0"/>
                  </a:spcAft>
                  <a:buChar char="»"/>
                  <a:defRPr sz="2200">
                    <a:solidFill>
                      <a:schemeClr val="tx1"/>
                    </a:solidFill>
                    <a:latin typeface="Arial" charset="0"/>
                  </a:defRPr>
                </a:lvl7pPr>
                <a:lvl8pPr marL="3429000" indent="-228600" eaLnBrk="0" fontAlgn="base" hangingPunct="0">
                  <a:lnSpc>
                    <a:spcPct val="85000"/>
                  </a:lnSpc>
                  <a:spcBef>
                    <a:spcPct val="25000"/>
                  </a:spcBef>
                  <a:spcAft>
                    <a:spcPct val="0"/>
                  </a:spcAft>
                  <a:buChar char="»"/>
                  <a:defRPr sz="2200">
                    <a:solidFill>
                      <a:schemeClr val="tx1"/>
                    </a:solidFill>
                    <a:latin typeface="Arial" charset="0"/>
                  </a:defRPr>
                </a:lvl8pPr>
                <a:lvl9pPr marL="3886200" indent="-228600" eaLnBrk="0" fontAlgn="base" hangingPunct="0">
                  <a:lnSpc>
                    <a:spcPct val="85000"/>
                  </a:lnSpc>
                  <a:spcBef>
                    <a:spcPct val="25000"/>
                  </a:spcBef>
                  <a:spcAft>
                    <a:spcPct val="0"/>
                  </a:spcAft>
                  <a:buChar char="»"/>
                  <a:defRPr sz="2200">
                    <a:solidFill>
                      <a:schemeClr val="tx1"/>
                    </a:solidFill>
                    <a:latin typeface="Arial" charset="0"/>
                  </a:defRPr>
                </a:lvl9pPr>
              </a:lstStyle>
              <a:p>
                <a:pPr eaLnBrk="1" hangingPunct="1">
                  <a:lnSpc>
                    <a:spcPct val="100000"/>
                  </a:lnSpc>
                  <a:spcBef>
                    <a:spcPct val="0"/>
                  </a:spcBef>
                  <a:buClrTx/>
                  <a:buFontTx/>
                  <a:buNone/>
                </a:pPr>
                <a:r>
                  <a:rPr lang="fi-FI" altLang="fi-FI" sz="1000">
                    <a:solidFill>
                      <a:srgbClr val="000000"/>
                    </a:solidFill>
                    <a:latin typeface="Calibri" pitchFamily="34" charset="0"/>
                  </a:rPr>
                  <a:t>hamppu</a:t>
                </a:r>
                <a:endParaRPr lang="fi-FI" altLang="fi-FI" sz="1000">
                  <a:latin typeface="Calibri" pitchFamily="34" charset="0"/>
                </a:endParaRPr>
              </a:p>
            </p:txBody>
          </p:sp>
          <p:sp>
            <p:nvSpPr>
              <p:cNvPr id="29793" name="Rectangle 155"/>
              <p:cNvSpPr>
                <a:spLocks noChangeArrowheads="1"/>
              </p:cNvSpPr>
              <p:nvPr/>
            </p:nvSpPr>
            <p:spPr bwMode="auto">
              <a:xfrm rot="-2700000">
                <a:off x="4011" y="3731"/>
                <a:ext cx="442"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ct val="85000"/>
                  </a:lnSpc>
                  <a:spcBef>
                    <a:spcPct val="35000"/>
                  </a:spcBef>
                  <a:buClr>
                    <a:schemeClr val="accent1"/>
                  </a:buClr>
                  <a:buChar char="•"/>
                  <a:defRPr sz="2600">
                    <a:solidFill>
                      <a:schemeClr val="tx1"/>
                    </a:solidFill>
                    <a:latin typeface="Arial" charset="0"/>
                  </a:defRPr>
                </a:lvl1pPr>
                <a:lvl2pPr marL="742950" indent="-285750" eaLnBrk="0" hangingPunct="0">
                  <a:lnSpc>
                    <a:spcPct val="85000"/>
                  </a:lnSpc>
                  <a:spcBef>
                    <a:spcPct val="25000"/>
                  </a:spcBef>
                  <a:buChar char="–"/>
                  <a:defRPr sz="2400">
                    <a:solidFill>
                      <a:schemeClr val="tx1"/>
                    </a:solidFill>
                    <a:latin typeface="Arial" charset="0"/>
                  </a:defRPr>
                </a:lvl2pPr>
                <a:lvl3pPr marL="1143000" indent="-228600" eaLnBrk="0" hangingPunct="0">
                  <a:lnSpc>
                    <a:spcPct val="85000"/>
                  </a:lnSpc>
                  <a:spcBef>
                    <a:spcPct val="25000"/>
                  </a:spcBef>
                  <a:buClr>
                    <a:schemeClr val="accent1"/>
                  </a:buClr>
                  <a:buChar char="•"/>
                  <a:defRPr sz="2200">
                    <a:solidFill>
                      <a:schemeClr val="tx1"/>
                    </a:solidFill>
                    <a:latin typeface="Arial" charset="0"/>
                  </a:defRPr>
                </a:lvl3pPr>
                <a:lvl4pPr marL="1600200" indent="-228600" eaLnBrk="0" hangingPunct="0">
                  <a:lnSpc>
                    <a:spcPct val="85000"/>
                  </a:lnSpc>
                  <a:spcBef>
                    <a:spcPct val="25000"/>
                  </a:spcBef>
                  <a:buChar char="–"/>
                  <a:defRPr sz="2200">
                    <a:solidFill>
                      <a:schemeClr val="tx1"/>
                    </a:solidFill>
                    <a:latin typeface="Arial" charset="0"/>
                  </a:defRPr>
                </a:lvl4pPr>
                <a:lvl5pPr marL="2057400" indent="-228600" eaLnBrk="0" hangingPunct="0">
                  <a:lnSpc>
                    <a:spcPct val="85000"/>
                  </a:lnSpc>
                  <a:spcBef>
                    <a:spcPct val="25000"/>
                  </a:spcBef>
                  <a:buChar char="»"/>
                  <a:defRPr sz="2200">
                    <a:solidFill>
                      <a:schemeClr val="tx1"/>
                    </a:solidFill>
                    <a:latin typeface="Arial" charset="0"/>
                  </a:defRPr>
                </a:lvl5pPr>
                <a:lvl6pPr marL="2514600" indent="-228600" eaLnBrk="0" fontAlgn="base" hangingPunct="0">
                  <a:lnSpc>
                    <a:spcPct val="85000"/>
                  </a:lnSpc>
                  <a:spcBef>
                    <a:spcPct val="25000"/>
                  </a:spcBef>
                  <a:spcAft>
                    <a:spcPct val="0"/>
                  </a:spcAft>
                  <a:buChar char="»"/>
                  <a:defRPr sz="2200">
                    <a:solidFill>
                      <a:schemeClr val="tx1"/>
                    </a:solidFill>
                    <a:latin typeface="Arial" charset="0"/>
                  </a:defRPr>
                </a:lvl6pPr>
                <a:lvl7pPr marL="2971800" indent="-228600" eaLnBrk="0" fontAlgn="base" hangingPunct="0">
                  <a:lnSpc>
                    <a:spcPct val="85000"/>
                  </a:lnSpc>
                  <a:spcBef>
                    <a:spcPct val="25000"/>
                  </a:spcBef>
                  <a:spcAft>
                    <a:spcPct val="0"/>
                  </a:spcAft>
                  <a:buChar char="»"/>
                  <a:defRPr sz="2200">
                    <a:solidFill>
                      <a:schemeClr val="tx1"/>
                    </a:solidFill>
                    <a:latin typeface="Arial" charset="0"/>
                  </a:defRPr>
                </a:lvl7pPr>
                <a:lvl8pPr marL="3429000" indent="-228600" eaLnBrk="0" fontAlgn="base" hangingPunct="0">
                  <a:lnSpc>
                    <a:spcPct val="85000"/>
                  </a:lnSpc>
                  <a:spcBef>
                    <a:spcPct val="25000"/>
                  </a:spcBef>
                  <a:spcAft>
                    <a:spcPct val="0"/>
                  </a:spcAft>
                  <a:buChar char="»"/>
                  <a:defRPr sz="2200">
                    <a:solidFill>
                      <a:schemeClr val="tx1"/>
                    </a:solidFill>
                    <a:latin typeface="Arial" charset="0"/>
                  </a:defRPr>
                </a:lvl8pPr>
                <a:lvl9pPr marL="3886200" indent="-228600" eaLnBrk="0" fontAlgn="base" hangingPunct="0">
                  <a:lnSpc>
                    <a:spcPct val="85000"/>
                  </a:lnSpc>
                  <a:spcBef>
                    <a:spcPct val="25000"/>
                  </a:spcBef>
                  <a:spcAft>
                    <a:spcPct val="0"/>
                  </a:spcAft>
                  <a:buChar char="»"/>
                  <a:defRPr sz="2200">
                    <a:solidFill>
                      <a:schemeClr val="tx1"/>
                    </a:solidFill>
                    <a:latin typeface="Arial" charset="0"/>
                  </a:defRPr>
                </a:lvl9pPr>
              </a:lstStyle>
              <a:p>
                <a:pPr eaLnBrk="1" hangingPunct="1">
                  <a:lnSpc>
                    <a:spcPct val="100000"/>
                  </a:lnSpc>
                  <a:spcBef>
                    <a:spcPct val="0"/>
                  </a:spcBef>
                  <a:buClrTx/>
                  <a:buFontTx/>
                  <a:buNone/>
                </a:pPr>
                <a:r>
                  <a:rPr lang="fi-FI" altLang="fi-FI" sz="1000">
                    <a:solidFill>
                      <a:srgbClr val="000000"/>
                    </a:solidFill>
                    <a:latin typeface="Calibri" pitchFamily="34" charset="0"/>
                  </a:rPr>
                  <a:t>puukuitulevy</a:t>
                </a:r>
                <a:endParaRPr lang="fi-FI" altLang="fi-FI" sz="1000">
                  <a:latin typeface="Calibri" pitchFamily="34" charset="0"/>
                </a:endParaRPr>
              </a:p>
            </p:txBody>
          </p:sp>
        </p:grpSp>
      </p:grpSp>
    </p:spTree>
    <p:extLst>
      <p:ext uri="{BB962C8B-B14F-4D97-AF65-F5344CB8AC3E}">
        <p14:creationId xmlns:p14="http://schemas.microsoft.com/office/powerpoint/2010/main" val="3373365609"/>
      </p:ext>
    </p:extLst>
  </p:cSld>
  <p:clrMapOvr>
    <a:masterClrMapping/>
  </p:clrMapOvr>
  <p:transition spd="med">
    <p:wip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251272" y="494299"/>
            <a:ext cx="3456880" cy="3222113"/>
          </a:xfrm>
        </p:spPr>
        <p:txBody>
          <a:bodyPr>
            <a:normAutofit/>
          </a:bodyPr>
          <a:lstStyle/>
          <a:p>
            <a:r>
              <a:rPr lang="fi-FI" sz="2800" dirty="0" err="1"/>
              <a:t>qPCR:llä</a:t>
            </a:r>
            <a:r>
              <a:rPr lang="fi-FI" sz="2800" dirty="0"/>
              <a:t> määritettyjä pitoisuuksia sisäilmassa </a:t>
            </a:r>
            <a:r>
              <a:rPr lang="fi-FI" sz="2800" dirty="0" smtClean="0"/>
              <a:t/>
            </a:r>
            <a:br>
              <a:rPr lang="fi-FI" sz="2800" dirty="0" smtClean="0"/>
            </a:br>
            <a:r>
              <a:rPr lang="fi-FI" sz="2800" dirty="0" smtClean="0"/>
              <a:t>ja </a:t>
            </a:r>
            <a:r>
              <a:rPr lang="fi-FI" sz="2800" dirty="0"/>
              <a:t>niihin </a:t>
            </a:r>
            <a:r>
              <a:rPr lang="fi-FI" sz="2800" dirty="0" smtClean="0"/>
              <a:t/>
            </a:r>
            <a:br>
              <a:rPr lang="fi-FI" sz="2800" dirty="0" smtClean="0"/>
            </a:br>
            <a:r>
              <a:rPr lang="fi-FI" sz="2800" dirty="0" smtClean="0"/>
              <a:t>vaikuttavat </a:t>
            </a:r>
            <a:br>
              <a:rPr lang="fi-FI" sz="2800" dirty="0" smtClean="0"/>
            </a:br>
            <a:r>
              <a:rPr lang="fi-FI" sz="2800" dirty="0" smtClean="0"/>
              <a:t>tekijät</a:t>
            </a:r>
            <a:endParaRPr lang="fi-FI" sz="2400" dirty="0"/>
          </a:p>
        </p:txBody>
      </p:sp>
      <p:sp>
        <p:nvSpPr>
          <p:cNvPr id="6" name="Slide Number Placeholder 5"/>
          <p:cNvSpPr>
            <a:spLocks noGrp="1"/>
          </p:cNvSpPr>
          <p:nvPr>
            <p:ph type="sldNum" sz="quarter" idx="12"/>
          </p:nvPr>
        </p:nvSpPr>
        <p:spPr/>
        <p:txBody>
          <a:bodyPr/>
          <a:lstStyle/>
          <a:p>
            <a:fld id="{75C47369-19E2-4791-B101-DB9661BC3DFB}" type="slidenum">
              <a:rPr lang="fi-FI" smtClean="0"/>
              <a:pPr/>
              <a:t>48</a:t>
            </a:fld>
            <a:endParaRPr lang="fi-FI"/>
          </a:p>
        </p:txBody>
      </p:sp>
      <p:sp>
        <p:nvSpPr>
          <p:cNvPr id="3" name="Content Placeholder 2"/>
          <p:cNvSpPr>
            <a:spLocks noGrp="1"/>
          </p:cNvSpPr>
          <p:nvPr>
            <p:ph idx="4294967295"/>
          </p:nvPr>
        </p:nvSpPr>
        <p:spPr>
          <a:xfrm>
            <a:off x="282790" y="4581129"/>
            <a:ext cx="2016125" cy="1604752"/>
          </a:xfrm>
        </p:spPr>
        <p:txBody>
          <a:bodyPr>
            <a:normAutofit fontScale="92500" lnSpcReduction="20000"/>
          </a:bodyPr>
          <a:lstStyle/>
          <a:p>
            <a:pPr marL="0" indent="0">
              <a:lnSpc>
                <a:spcPct val="150000"/>
              </a:lnSpc>
              <a:buNone/>
            </a:pPr>
            <a:r>
              <a:rPr lang="fi-FI" sz="1100" dirty="0" err="1" smtClean="0"/>
              <a:t>Kettleson</a:t>
            </a:r>
            <a:r>
              <a:rPr lang="fi-FI" sz="1100" dirty="0" smtClean="0"/>
              <a:t> </a:t>
            </a:r>
            <a:r>
              <a:rPr lang="fi-FI" sz="1100" dirty="0" err="1" smtClean="0"/>
              <a:t>ym</a:t>
            </a:r>
            <a:r>
              <a:rPr lang="fi-FI" sz="1100" dirty="0" smtClean="0"/>
              <a:t> 2013</a:t>
            </a:r>
          </a:p>
          <a:p>
            <a:pPr marL="0" indent="0">
              <a:lnSpc>
                <a:spcPct val="150000"/>
              </a:lnSpc>
              <a:buNone/>
            </a:pPr>
            <a:r>
              <a:rPr lang="en-US" sz="1100" i="1" dirty="0" err="1"/>
              <a:t>Stenotrophomonas</a:t>
            </a:r>
            <a:r>
              <a:rPr lang="en-US" sz="1100" dirty="0"/>
              <a:t>, </a:t>
            </a:r>
            <a:r>
              <a:rPr lang="en-US" sz="1100" i="1" dirty="0"/>
              <a:t>Mycobacterium</a:t>
            </a:r>
            <a:r>
              <a:rPr lang="en-US" sz="1100" dirty="0"/>
              <a:t>, and </a:t>
            </a:r>
            <a:r>
              <a:rPr lang="en-US" sz="1100" i="1" dirty="0"/>
              <a:t>Streptomyces</a:t>
            </a:r>
            <a:r>
              <a:rPr lang="en-US" sz="1100" dirty="0"/>
              <a:t> in </a:t>
            </a:r>
            <a:r>
              <a:rPr lang="en-US" sz="1100" dirty="0" smtClean="0"/>
              <a:t>home dust </a:t>
            </a:r>
            <a:r>
              <a:rPr lang="en-US" sz="1100" dirty="0"/>
              <a:t>and air: associations with moldiness and other </a:t>
            </a:r>
            <a:r>
              <a:rPr lang="en-US" sz="1100" dirty="0" smtClean="0"/>
              <a:t>home/family </a:t>
            </a:r>
            <a:r>
              <a:rPr lang="fi-FI" sz="1100" dirty="0" err="1" smtClean="0"/>
              <a:t>characteristics</a:t>
            </a:r>
            <a:endParaRPr lang="fi-FI" sz="11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494299"/>
            <a:ext cx="6264696" cy="5691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6027828"/>
      </p:ext>
    </p:extLst>
  </p:cSld>
  <p:clrMapOvr>
    <a:masterClrMapping/>
  </p:clrMapOvr>
  <p:transition spd="med">
    <p:wip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err="1" smtClean="0">
                <a:solidFill>
                  <a:srgbClr val="44697D"/>
                </a:solidFill>
              </a:rPr>
              <a:t>ERMI-index</a:t>
            </a:r>
            <a:endParaRPr lang="fi-FI" dirty="0">
              <a:solidFill>
                <a:srgbClr val="44697D"/>
              </a:solidFill>
            </a:endParaRPr>
          </a:p>
        </p:txBody>
      </p:sp>
      <p:sp>
        <p:nvSpPr>
          <p:cNvPr id="3" name="Content Placeholder 2"/>
          <p:cNvSpPr>
            <a:spLocks noGrp="1"/>
          </p:cNvSpPr>
          <p:nvPr>
            <p:ph idx="1"/>
          </p:nvPr>
        </p:nvSpPr>
        <p:spPr/>
        <p:txBody>
          <a:bodyPr/>
          <a:lstStyle/>
          <a:p>
            <a:r>
              <a:rPr lang="fi-FI" dirty="0" err="1"/>
              <a:t>Environmental</a:t>
            </a:r>
            <a:r>
              <a:rPr lang="fi-FI" dirty="0"/>
              <a:t> </a:t>
            </a:r>
            <a:r>
              <a:rPr lang="fi-FI" dirty="0" err="1"/>
              <a:t>Relative</a:t>
            </a:r>
            <a:r>
              <a:rPr lang="fi-FI" dirty="0"/>
              <a:t> </a:t>
            </a:r>
            <a:r>
              <a:rPr lang="fi-FI" dirty="0" err="1"/>
              <a:t>Moldiness</a:t>
            </a:r>
            <a:r>
              <a:rPr lang="fi-FI" dirty="0"/>
              <a:t> Index (ERMI</a:t>
            </a:r>
            <a:r>
              <a:rPr lang="fi-FI" dirty="0" smtClean="0"/>
              <a:t>)</a:t>
            </a:r>
          </a:p>
          <a:p>
            <a:pPr lvl="1"/>
            <a:r>
              <a:rPr lang="en-US" dirty="0"/>
              <a:t>36 </a:t>
            </a:r>
            <a:r>
              <a:rPr lang="en-US" dirty="0" err="1" smtClean="0"/>
              <a:t>hometta</a:t>
            </a:r>
            <a:r>
              <a:rPr lang="en-US" dirty="0" smtClean="0"/>
              <a:t> </a:t>
            </a:r>
            <a:r>
              <a:rPr lang="en-US" dirty="0" err="1" smtClean="0"/>
              <a:t>EPA:n</a:t>
            </a:r>
            <a:r>
              <a:rPr lang="en-US" dirty="0" smtClean="0"/>
              <a:t> </a:t>
            </a:r>
            <a:r>
              <a:rPr lang="en-US" dirty="0" err="1" smtClean="0"/>
              <a:t>kehittämillä</a:t>
            </a:r>
            <a:r>
              <a:rPr lang="en-US" dirty="0" smtClean="0"/>
              <a:t> qPCR-</a:t>
            </a:r>
            <a:r>
              <a:rPr lang="en-US" dirty="0" err="1" smtClean="0"/>
              <a:t>menetelmillä</a:t>
            </a:r>
            <a:endParaRPr lang="en-US" dirty="0" smtClean="0"/>
          </a:p>
          <a:p>
            <a:pPr lvl="2"/>
            <a:r>
              <a:rPr lang="en-US" dirty="0" smtClean="0"/>
              <a:t>Group 1: 26  </a:t>
            </a:r>
            <a:r>
              <a:rPr lang="en-US" dirty="0" err="1" smtClean="0"/>
              <a:t>lajia</a:t>
            </a:r>
            <a:r>
              <a:rPr lang="en-US" dirty="0" smtClean="0"/>
              <a:t>, </a:t>
            </a:r>
            <a:r>
              <a:rPr lang="en-US" dirty="0" err="1" smtClean="0"/>
              <a:t>joita</a:t>
            </a:r>
            <a:r>
              <a:rPr lang="en-US" dirty="0" smtClean="0"/>
              <a:t> </a:t>
            </a:r>
            <a:r>
              <a:rPr lang="en-US" dirty="0" err="1" smtClean="0"/>
              <a:t>havaittu</a:t>
            </a:r>
            <a:r>
              <a:rPr lang="en-US" dirty="0" smtClean="0"/>
              <a:t> </a:t>
            </a:r>
            <a:r>
              <a:rPr lang="en-US" dirty="0" err="1" smtClean="0"/>
              <a:t>löytyvän</a:t>
            </a:r>
            <a:r>
              <a:rPr lang="en-US" dirty="0" smtClean="0"/>
              <a:t> </a:t>
            </a:r>
            <a:r>
              <a:rPr lang="en-US" dirty="0" err="1" smtClean="0"/>
              <a:t>kosteusvauriokodeista</a:t>
            </a:r>
            <a:r>
              <a:rPr lang="en-US" dirty="0" smtClean="0"/>
              <a:t> </a:t>
            </a:r>
          </a:p>
          <a:p>
            <a:pPr lvl="2"/>
            <a:r>
              <a:rPr lang="en-US" dirty="0" smtClean="0"/>
              <a:t>Group 2: 10 </a:t>
            </a:r>
            <a:r>
              <a:rPr lang="en-US" dirty="0" err="1" smtClean="0"/>
              <a:t>lajia</a:t>
            </a:r>
            <a:r>
              <a:rPr lang="en-US" dirty="0" smtClean="0"/>
              <a:t>, </a:t>
            </a:r>
            <a:r>
              <a:rPr lang="en-US" dirty="0" err="1" smtClean="0"/>
              <a:t>joita</a:t>
            </a:r>
            <a:r>
              <a:rPr lang="en-US" dirty="0" smtClean="0"/>
              <a:t> </a:t>
            </a:r>
            <a:r>
              <a:rPr lang="en-US" dirty="0" err="1" smtClean="0"/>
              <a:t>löydetään</a:t>
            </a:r>
            <a:r>
              <a:rPr lang="en-US" dirty="0" smtClean="0"/>
              <a:t> </a:t>
            </a:r>
            <a:r>
              <a:rPr lang="en-US" dirty="0" err="1" smtClean="0"/>
              <a:t>yleisesti</a:t>
            </a:r>
            <a:endParaRPr lang="fi-FI" dirty="0"/>
          </a:p>
        </p:txBody>
      </p:sp>
      <p:sp>
        <p:nvSpPr>
          <p:cNvPr id="6" name="Slide Number Placeholder 5"/>
          <p:cNvSpPr>
            <a:spLocks noGrp="1"/>
          </p:cNvSpPr>
          <p:nvPr>
            <p:ph type="sldNum" sz="quarter" idx="12"/>
          </p:nvPr>
        </p:nvSpPr>
        <p:spPr/>
        <p:txBody>
          <a:bodyPr/>
          <a:lstStyle/>
          <a:p>
            <a:fld id="{75C47369-19E2-4791-B101-DB9661BC3DFB}" type="slidenum">
              <a:rPr lang="fi-FI" smtClean="0"/>
              <a:pPr/>
              <a:t>49</a:t>
            </a:fld>
            <a:endParaRPr lang="fi-FI"/>
          </a:p>
        </p:txBody>
      </p:sp>
      <p:grpSp>
        <p:nvGrpSpPr>
          <p:cNvPr id="10" name="Ryhmitä 9"/>
          <p:cNvGrpSpPr/>
          <p:nvPr/>
        </p:nvGrpSpPr>
        <p:grpSpPr>
          <a:xfrm>
            <a:off x="754831" y="3068868"/>
            <a:ext cx="7634338" cy="3168420"/>
            <a:chOff x="538062" y="3016325"/>
            <a:chExt cx="7937065" cy="3365071"/>
          </a:xfrm>
        </p:grpSpPr>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45550" y="3078396"/>
              <a:ext cx="3627144" cy="210932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062" y="3016325"/>
              <a:ext cx="3263270" cy="33650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5936" y="5299286"/>
              <a:ext cx="4479191" cy="8995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442858285"/>
      </p:ext>
    </p:extLst>
  </p:cSld>
  <p:clrMapOvr>
    <a:masterClrMapping/>
  </p:clrMapOvr>
  <p:transition spd="med">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3" name="Rectangle 2"/>
          <p:cNvSpPr>
            <a:spLocks noGrp="1" noChangeArrowheads="1"/>
          </p:cNvSpPr>
          <p:nvPr>
            <p:ph type="title"/>
          </p:nvPr>
        </p:nvSpPr>
        <p:spPr/>
        <p:txBody>
          <a:bodyPr/>
          <a:lstStyle/>
          <a:p>
            <a:pPr eaLnBrk="1" hangingPunct="1"/>
            <a:r>
              <a:rPr lang="fi-FI" altLang="fi-FI" sz="2800" dirty="0" smtClean="0">
                <a:latin typeface="Arial" panose="020B0604020202020204" pitchFamily="34" charset="0"/>
                <a:cs typeface="Arial" panose="020B0604020202020204" pitchFamily="34" charset="0"/>
              </a:rPr>
              <a:t>Viljelyyn perustuvat menetelmät</a:t>
            </a:r>
            <a:endParaRPr lang="en-US" altLang="fi-FI" sz="2800" dirty="0" smtClean="0">
              <a:latin typeface="Arial" panose="020B0604020202020204" pitchFamily="34" charset="0"/>
              <a:cs typeface="Arial" panose="020B0604020202020204" pitchFamily="34" charset="0"/>
            </a:endParaRPr>
          </a:p>
        </p:txBody>
      </p:sp>
      <p:sp>
        <p:nvSpPr>
          <p:cNvPr id="58374" name="Rectangle 3"/>
          <p:cNvSpPr>
            <a:spLocks noGrp="1" noChangeArrowheads="1"/>
          </p:cNvSpPr>
          <p:nvPr>
            <p:ph idx="1"/>
          </p:nvPr>
        </p:nvSpPr>
        <p:spPr/>
        <p:txBody>
          <a:bodyPr>
            <a:normAutofit/>
          </a:bodyPr>
          <a:lstStyle/>
          <a:p>
            <a:pPr eaLnBrk="1" hangingPunct="1">
              <a:lnSpc>
                <a:spcPct val="100000"/>
              </a:lnSpc>
            </a:pPr>
            <a:r>
              <a:rPr lang="fi-FI" altLang="fi-FI" b="1" dirty="0" smtClean="0">
                <a:latin typeface="Arial" panose="020B0604020202020204" pitchFamily="34" charset="0"/>
                <a:cs typeface="Arial" panose="020B0604020202020204" pitchFamily="34" charset="0"/>
              </a:rPr>
              <a:t>Normaalipitoisuudet tunnetaan</a:t>
            </a:r>
            <a:r>
              <a:rPr lang="fi-FI" altLang="fi-FI" dirty="0" smtClean="0">
                <a:latin typeface="Arial" panose="020B0604020202020204" pitchFamily="34" charset="0"/>
                <a:cs typeface="Arial" panose="020B0604020202020204" pitchFamily="34" charset="0"/>
              </a:rPr>
              <a:t>; epätavallinen pitoisuus melko helppo havaita</a:t>
            </a:r>
          </a:p>
          <a:p>
            <a:pPr eaLnBrk="1" hangingPunct="1">
              <a:lnSpc>
                <a:spcPct val="100000"/>
              </a:lnSpc>
            </a:pPr>
            <a:r>
              <a:rPr lang="fi-FI" altLang="fi-FI" b="1" dirty="0" smtClean="0">
                <a:latin typeface="Arial" panose="020B0604020202020204" pitchFamily="34" charset="0"/>
                <a:cs typeface="Arial" panose="020B0604020202020204" pitchFamily="34" charset="0"/>
              </a:rPr>
              <a:t>Normaalilajisto tunnetaan</a:t>
            </a:r>
            <a:r>
              <a:rPr lang="fi-FI" altLang="fi-FI" dirty="0" smtClean="0">
                <a:latin typeface="Arial" panose="020B0604020202020204" pitchFamily="34" charset="0"/>
                <a:cs typeface="Arial" panose="020B0604020202020204" pitchFamily="34" charset="0"/>
              </a:rPr>
              <a:t>, epätavallinen lajisto melko helppo havaita</a:t>
            </a:r>
          </a:p>
          <a:p>
            <a:pPr eaLnBrk="1" hangingPunct="1">
              <a:lnSpc>
                <a:spcPct val="100000"/>
              </a:lnSpc>
            </a:pPr>
            <a:r>
              <a:rPr lang="fi-FI" altLang="fi-FI" dirty="0" smtClean="0">
                <a:latin typeface="Arial" panose="020B0604020202020204" pitchFamily="34" charset="0"/>
                <a:cs typeface="Arial" panose="020B0604020202020204" pitchFamily="34" charset="0"/>
              </a:rPr>
              <a:t>Huono puoli</a:t>
            </a:r>
          </a:p>
          <a:p>
            <a:pPr lvl="1"/>
            <a:r>
              <a:rPr lang="fi-FI" altLang="fi-FI" sz="2000" dirty="0" smtClean="0">
                <a:latin typeface="Arial" panose="020B0604020202020204" pitchFamily="34" charset="0"/>
                <a:cs typeface="Arial" panose="020B0604020202020204" pitchFamily="34" charset="0"/>
              </a:rPr>
              <a:t>vain osa mikrobeista saadaan esiin</a:t>
            </a:r>
          </a:p>
          <a:p>
            <a:pPr lvl="1"/>
            <a:r>
              <a:rPr lang="fi-FI" altLang="fi-FI" sz="2000" dirty="0" smtClean="0">
                <a:latin typeface="Arial" panose="020B0604020202020204" pitchFamily="34" charset="0"/>
                <a:cs typeface="Arial" panose="020B0604020202020204" pitchFamily="34" charset="0"/>
              </a:rPr>
              <a:t>Menetelmän hitaus (min 5-7 vrk)</a:t>
            </a:r>
            <a:endParaRPr lang="en-US" altLang="fi-FI" sz="2000" dirty="0" smtClean="0">
              <a:latin typeface="Arial" panose="020B0604020202020204" pitchFamily="34" charset="0"/>
              <a:cs typeface="Arial" panose="020B0604020202020204" pitchFamily="34" charset="0"/>
            </a:endParaRPr>
          </a:p>
        </p:txBody>
      </p:sp>
      <p:sp>
        <p:nvSpPr>
          <p:cNvPr id="58370" name="Date Placeholder 3"/>
          <p:cNvSpPr>
            <a:spLocks noGrp="1"/>
          </p:cNvSpPr>
          <p:nvPr>
            <p:ph type="dt" sz="half"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D3FCFEE7-3BF5-493D-A29D-06B3208F6C6D}" type="datetime1">
              <a:rPr lang="fi-FI" altLang="fi-FI" smtClean="0">
                <a:solidFill>
                  <a:srgbClr val="FFFFFF"/>
                </a:solidFill>
              </a:rPr>
              <a:t>16.6.2016</a:t>
            </a:fld>
            <a:endParaRPr lang="fi-FI" altLang="fi-FI">
              <a:solidFill>
                <a:srgbClr val="FFFFFF"/>
              </a:solidFill>
            </a:endParaRPr>
          </a:p>
        </p:txBody>
      </p:sp>
      <p:sp>
        <p:nvSpPr>
          <p:cNvPr id="58372" name="Slide Number Placeholder 5"/>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0073C3AA-D89F-4B99-AF4B-36E706A74521}" type="slidenum">
              <a:rPr lang="fi-FI" altLang="fi-FI">
                <a:solidFill>
                  <a:srgbClr val="FFFFFF"/>
                </a:solidFill>
              </a:rPr>
              <a:pPr eaLnBrk="1" hangingPunct="1"/>
              <a:t>5</a:t>
            </a:fld>
            <a:endParaRPr lang="fi-FI" altLang="fi-FI">
              <a:solidFill>
                <a:srgbClr val="FFFFFF"/>
              </a:solidFill>
            </a:endParaRPr>
          </a:p>
        </p:txBody>
      </p:sp>
    </p:spTree>
    <p:extLst>
      <p:ext uri="{BB962C8B-B14F-4D97-AF65-F5344CB8AC3E}">
        <p14:creationId xmlns:p14="http://schemas.microsoft.com/office/powerpoint/2010/main" val="3065445187"/>
      </p:ext>
    </p:extLst>
  </p:cSld>
  <p:clrMapOvr>
    <a:masterClrMapping/>
  </p:clrMapOvr>
  <p:transition spd="med">
    <p:wip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err="1">
                <a:solidFill>
                  <a:srgbClr val="44697D"/>
                </a:solidFill>
              </a:rPr>
              <a:t>ERMI-index</a:t>
            </a:r>
            <a:endParaRPr lang="fi-FI" dirty="0">
              <a:solidFill>
                <a:srgbClr val="44697D"/>
              </a:solidFill>
            </a:endParaRPr>
          </a:p>
        </p:txBody>
      </p:sp>
      <p:sp>
        <p:nvSpPr>
          <p:cNvPr id="8" name="Content Placeholder 7"/>
          <p:cNvSpPr>
            <a:spLocks noGrp="1"/>
          </p:cNvSpPr>
          <p:nvPr>
            <p:ph sz="half" idx="1"/>
          </p:nvPr>
        </p:nvSpPr>
        <p:spPr>
          <a:xfrm>
            <a:off x="755576" y="1628774"/>
            <a:ext cx="3668712" cy="4392613"/>
          </a:xfrm>
        </p:spPr>
        <p:txBody>
          <a:bodyPr/>
          <a:lstStyle/>
          <a:p>
            <a:pPr marL="0" indent="0">
              <a:buNone/>
            </a:pPr>
            <a:r>
              <a:rPr lang="fi-FI" dirty="0" smtClean="0"/>
              <a:t>Käytetty tutkimuksessa, </a:t>
            </a:r>
            <a:r>
              <a:rPr lang="fi-FI" dirty="0" err="1" smtClean="0"/>
              <a:t>esim</a:t>
            </a:r>
            <a:r>
              <a:rPr lang="fi-FI" dirty="0" smtClean="0"/>
              <a:t>:</a:t>
            </a:r>
          </a:p>
          <a:p>
            <a:r>
              <a:rPr lang="fi-FI" sz="1800" dirty="0" err="1" smtClean="0"/>
              <a:t>Meheusta</a:t>
            </a:r>
            <a:r>
              <a:rPr lang="fi-FI" sz="1800" dirty="0" smtClean="0"/>
              <a:t> ym. 2012</a:t>
            </a:r>
          </a:p>
          <a:p>
            <a:r>
              <a:rPr lang="fi-FI" sz="1800" dirty="0" smtClean="0"/>
              <a:t>Reponen ym. 2011</a:t>
            </a:r>
          </a:p>
          <a:p>
            <a:pPr marL="360362" lvl="1" indent="0">
              <a:buNone/>
            </a:pPr>
            <a:r>
              <a:rPr lang="fi-FI" sz="1600" dirty="0" smtClean="0">
                <a:sym typeface="Wingdings" panose="05000000000000000000" pitchFamily="2" charset="2"/>
              </a:rPr>
              <a:t> </a:t>
            </a:r>
            <a:r>
              <a:rPr lang="fi-FI" sz="1600" dirty="0" smtClean="0"/>
              <a:t>Varhaislapsuuden altistuminen (mitattu </a:t>
            </a:r>
            <a:r>
              <a:rPr lang="fi-FI" sz="1600" dirty="0" err="1" smtClean="0"/>
              <a:t>ERMIllä</a:t>
            </a:r>
            <a:r>
              <a:rPr lang="fi-FI" sz="1600" dirty="0" smtClean="0"/>
              <a:t>) on yhteydessä astmariskiin</a:t>
            </a:r>
          </a:p>
          <a:p>
            <a:pPr marL="74613" indent="-342900"/>
            <a:r>
              <a:rPr lang="fi-FI" sz="1800" dirty="0">
                <a:ea typeface="ＭＳ Ｐゴシック" charset="0"/>
              </a:rPr>
              <a:t>Vesper </a:t>
            </a:r>
            <a:r>
              <a:rPr lang="fi-FI" sz="1800" dirty="0" smtClean="0">
                <a:ea typeface="ＭＳ Ｐゴシック" charset="0"/>
              </a:rPr>
              <a:t>ym. 2013</a:t>
            </a:r>
          </a:p>
          <a:p>
            <a:pPr marL="0" lvl="1" indent="0">
              <a:buNone/>
            </a:pPr>
            <a:r>
              <a:rPr lang="fi-FI" sz="1600" dirty="0" smtClean="0">
                <a:ea typeface="ＭＳ Ｐゴシック" charset="0"/>
                <a:sym typeface="Wingdings" panose="05000000000000000000" pitchFamily="2" charset="2"/>
              </a:rPr>
              <a:t>       </a:t>
            </a:r>
            <a:r>
              <a:rPr lang="fi-FI" sz="1600" dirty="0" smtClean="0">
                <a:ea typeface="ＭＳ Ｐゴシック" charset="0"/>
              </a:rPr>
              <a:t>Korkeampi ERMI     </a:t>
            </a:r>
            <a:br>
              <a:rPr lang="fi-FI" sz="1600" dirty="0" smtClean="0">
                <a:ea typeface="ＭＳ Ｐゴシック" charset="0"/>
              </a:rPr>
            </a:br>
            <a:r>
              <a:rPr lang="fi-FI" sz="1600" dirty="0" smtClean="0">
                <a:ea typeface="ＭＳ Ｐゴシック" charset="0"/>
              </a:rPr>
              <a:t>      astmaatikkolasten kodeissa  </a:t>
            </a:r>
            <a:br>
              <a:rPr lang="fi-FI" sz="1600" dirty="0" smtClean="0">
                <a:ea typeface="ＭＳ Ｐゴシック" charset="0"/>
              </a:rPr>
            </a:br>
            <a:r>
              <a:rPr lang="fi-FI" sz="1600" dirty="0" smtClean="0">
                <a:ea typeface="ＭＳ Ｐゴシック" charset="0"/>
              </a:rPr>
              <a:t>      Bostonissa</a:t>
            </a:r>
            <a:endParaRPr lang="fi-FI" sz="1600" dirty="0"/>
          </a:p>
        </p:txBody>
      </p:sp>
      <p:sp>
        <p:nvSpPr>
          <p:cNvPr id="6" name="Slide Number Placeholder 5"/>
          <p:cNvSpPr>
            <a:spLocks noGrp="1"/>
          </p:cNvSpPr>
          <p:nvPr>
            <p:ph type="sldNum" sz="quarter" idx="12"/>
          </p:nvPr>
        </p:nvSpPr>
        <p:spPr/>
        <p:txBody>
          <a:bodyPr/>
          <a:lstStyle/>
          <a:p>
            <a:fld id="{75C47369-19E2-4791-B101-DB9661BC3DFB}" type="slidenum">
              <a:rPr lang="fi-FI" smtClean="0"/>
              <a:pPr/>
              <a:t>50</a:t>
            </a:fld>
            <a:endParaRPr lang="fi-FI"/>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6102" y="1772816"/>
            <a:ext cx="4540548" cy="331997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cxnSp>
        <p:nvCxnSpPr>
          <p:cNvPr id="10" name="Straight Arrow Connector 9"/>
          <p:cNvCxnSpPr/>
          <p:nvPr/>
        </p:nvCxnSpPr>
        <p:spPr>
          <a:xfrm>
            <a:off x="3275856" y="2204864"/>
            <a:ext cx="1148432" cy="43204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7515865"/>
      </p:ext>
    </p:extLst>
  </p:cSld>
  <p:clrMapOvr>
    <a:masterClrMapping/>
  </p:clrMapOvr>
  <p:transition spd="med">
    <p:wip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solidFill>
                  <a:srgbClr val="44697D"/>
                </a:solidFill>
              </a:rPr>
              <a:t>Muut DNA-pohjaiset menetelmät</a:t>
            </a:r>
          </a:p>
        </p:txBody>
      </p:sp>
      <p:sp>
        <p:nvSpPr>
          <p:cNvPr id="3" name="Content Placeholder 2"/>
          <p:cNvSpPr>
            <a:spLocks noGrp="1"/>
          </p:cNvSpPr>
          <p:nvPr>
            <p:ph sz="half" idx="1"/>
          </p:nvPr>
        </p:nvSpPr>
        <p:spPr>
          <a:xfrm>
            <a:off x="827088" y="1628774"/>
            <a:ext cx="4464992" cy="4392613"/>
          </a:xfrm>
        </p:spPr>
        <p:txBody>
          <a:bodyPr>
            <a:normAutofit/>
          </a:bodyPr>
          <a:lstStyle/>
          <a:p>
            <a:pPr marL="0" indent="0">
              <a:buNone/>
            </a:pPr>
            <a:r>
              <a:rPr lang="fi-FI" sz="1800" b="1" dirty="0"/>
              <a:t>Sekvensointi</a:t>
            </a:r>
          </a:p>
          <a:p>
            <a:r>
              <a:rPr lang="fi-FI" sz="1800" dirty="0" smtClean="0"/>
              <a:t>Sekvenssi = emäsjärjestys DNA:ssa</a:t>
            </a:r>
          </a:p>
          <a:p>
            <a:r>
              <a:rPr lang="fi-FI" sz="1800" dirty="0" smtClean="0"/>
              <a:t>Sekvensointi = emäsjärjestyksen määrittäminen</a:t>
            </a:r>
            <a:endParaRPr lang="fi-FI" sz="1800" dirty="0"/>
          </a:p>
        </p:txBody>
      </p:sp>
      <p:sp>
        <p:nvSpPr>
          <p:cNvPr id="4" name="Date Placeholder 3"/>
          <p:cNvSpPr>
            <a:spLocks noGrp="1"/>
          </p:cNvSpPr>
          <p:nvPr>
            <p:ph type="dt" sz="half" idx="10"/>
          </p:nvPr>
        </p:nvSpPr>
        <p:spPr/>
        <p:txBody>
          <a:bodyPr/>
          <a:lstStyle/>
          <a:p>
            <a:fld id="{4B135896-443F-4544-B6F1-7517F77824BF}" type="datetime1">
              <a:rPr lang="fi-FI" smtClean="0">
                <a:solidFill>
                  <a:srgbClr val="FFFFFF"/>
                </a:solidFill>
              </a:rPr>
              <a:pPr/>
              <a:t>16.6.2016</a:t>
            </a:fld>
            <a:endParaRPr lang="fi-FI">
              <a:solidFill>
                <a:srgbClr val="FFFFFF"/>
              </a:solidFill>
            </a:endParaRPr>
          </a:p>
        </p:txBody>
      </p:sp>
      <p:sp>
        <p:nvSpPr>
          <p:cNvPr id="5" name="Footer Placeholder 4"/>
          <p:cNvSpPr>
            <a:spLocks noGrp="1"/>
          </p:cNvSpPr>
          <p:nvPr>
            <p:ph type="ftr" sz="quarter" idx="11"/>
          </p:nvPr>
        </p:nvSpPr>
        <p:spPr/>
        <p:txBody>
          <a:bodyPr/>
          <a:lstStyle/>
          <a:p>
            <a:r>
              <a:rPr lang="fi-FI" smtClean="0">
                <a:solidFill>
                  <a:srgbClr val="FFFFFF"/>
                </a:solidFill>
              </a:rPr>
              <a:t>Esityksen nimi / Tekijä</a:t>
            </a:r>
            <a:endParaRPr lang="fi-FI">
              <a:solidFill>
                <a:srgbClr val="FFFFFF"/>
              </a:solidFill>
            </a:endParaRPr>
          </a:p>
        </p:txBody>
      </p:sp>
      <p:sp>
        <p:nvSpPr>
          <p:cNvPr id="6" name="Slide Number Placeholder 5"/>
          <p:cNvSpPr>
            <a:spLocks noGrp="1"/>
          </p:cNvSpPr>
          <p:nvPr>
            <p:ph type="sldNum" sz="quarter" idx="12"/>
          </p:nvPr>
        </p:nvSpPr>
        <p:spPr/>
        <p:txBody>
          <a:bodyPr/>
          <a:lstStyle/>
          <a:p>
            <a:fld id="{75C47369-19E2-4791-B101-DB9661BC3DFB}" type="slidenum">
              <a:rPr lang="fi-FI" smtClean="0">
                <a:solidFill>
                  <a:srgbClr val="FFFFFF"/>
                </a:solidFill>
              </a:rPr>
              <a:pPr/>
              <a:t>51</a:t>
            </a:fld>
            <a:endParaRPr lang="fi-FI">
              <a:solidFill>
                <a:srgbClr val="FFFFFF"/>
              </a:solidFill>
            </a:endParaRPr>
          </a:p>
        </p:txBody>
      </p:sp>
      <p:grpSp>
        <p:nvGrpSpPr>
          <p:cNvPr id="10" name="Ryhmitä 9"/>
          <p:cNvGrpSpPr/>
          <p:nvPr/>
        </p:nvGrpSpPr>
        <p:grpSpPr>
          <a:xfrm>
            <a:off x="5508104" y="1916832"/>
            <a:ext cx="4392575" cy="3797446"/>
            <a:chOff x="5652120" y="1916832"/>
            <a:chExt cx="4392575" cy="3797446"/>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2120" y="1916832"/>
              <a:ext cx="2808312" cy="37974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7092367" y="5439015"/>
              <a:ext cx="2952328" cy="261610"/>
            </a:xfrm>
            <a:prstGeom prst="rect">
              <a:avLst/>
            </a:prstGeom>
            <a:noFill/>
          </p:spPr>
          <p:txBody>
            <a:bodyPr wrap="square" rtlCol="0">
              <a:spAutoFit/>
            </a:bodyPr>
            <a:lstStyle/>
            <a:p>
              <a:r>
                <a:rPr lang="fi-FI" sz="1050" dirty="0" smtClean="0">
                  <a:solidFill>
                    <a:srgbClr val="000000"/>
                  </a:solidFill>
                  <a:latin typeface="Arial"/>
                </a:rPr>
                <a:t>Kuva: </a:t>
              </a:r>
              <a:r>
                <a:rPr lang="fi-FI" sz="1050" dirty="0" err="1" smtClean="0">
                  <a:solidFill>
                    <a:srgbClr val="000000"/>
                  </a:solidFill>
                  <a:latin typeface="Arial"/>
                </a:rPr>
                <a:t>biogyocorner</a:t>
              </a:r>
              <a:endParaRPr lang="fi-FI" sz="1050" dirty="0">
                <a:solidFill>
                  <a:srgbClr val="000000"/>
                </a:solidFill>
                <a:latin typeface="Arial"/>
              </a:endParaRPr>
            </a:p>
          </p:txBody>
        </p:sp>
      </p:grpSp>
      <p:pic>
        <p:nvPicPr>
          <p:cNvPr id="9" name="Picture 6" descr="268px-DNA_sequence"/>
          <p:cNvPicPr>
            <a:picLocks noChangeAspect="1" noChangeArrowheads="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1688529" y="3140968"/>
            <a:ext cx="2811463"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7366496"/>
      </p:ext>
    </p:extLst>
  </p:cSld>
  <p:clrMapOvr>
    <a:masterClrMapping/>
  </p:clrMapOvr>
  <p:transition spd="med">
    <p:wip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smtClean="0">
                <a:solidFill>
                  <a:srgbClr val="44697D"/>
                </a:solidFill>
              </a:rPr>
              <a:t>Sekvensointitekniikoita ja sovelluksia</a:t>
            </a:r>
            <a:endParaRPr lang="fi-FI" dirty="0">
              <a:solidFill>
                <a:srgbClr val="44697D"/>
              </a:solidFill>
            </a:endParaRPr>
          </a:p>
        </p:txBody>
      </p:sp>
      <p:sp>
        <p:nvSpPr>
          <p:cNvPr id="3" name="Content Placeholder 2"/>
          <p:cNvSpPr>
            <a:spLocks noGrp="1"/>
          </p:cNvSpPr>
          <p:nvPr>
            <p:ph idx="1"/>
          </p:nvPr>
        </p:nvSpPr>
        <p:spPr>
          <a:xfrm>
            <a:off x="827089" y="1628775"/>
            <a:ext cx="3888928" cy="4320505"/>
          </a:xfrm>
        </p:spPr>
        <p:txBody>
          <a:bodyPr>
            <a:normAutofit fontScale="77500" lnSpcReduction="20000"/>
          </a:bodyPr>
          <a:lstStyle/>
          <a:p>
            <a:pPr>
              <a:lnSpc>
                <a:spcPct val="120000"/>
              </a:lnSpc>
            </a:pPr>
            <a:r>
              <a:rPr lang="fi-FI" sz="1800" dirty="0" smtClean="0"/>
              <a:t>Ensimmäiset sekvensointitekniikat </a:t>
            </a:r>
            <a:r>
              <a:rPr lang="fi-FI" sz="1800" dirty="0" err="1" smtClean="0"/>
              <a:t>Maxam-Gilbertin</a:t>
            </a:r>
            <a:r>
              <a:rPr lang="fi-FI" sz="1800" dirty="0" smtClean="0"/>
              <a:t> ja Sangerin menetelmät 1970-luvulla</a:t>
            </a:r>
          </a:p>
          <a:p>
            <a:pPr lvl="1">
              <a:lnSpc>
                <a:spcPct val="120000"/>
              </a:lnSpc>
              <a:buFont typeface="Wingdings" pitchFamily="2" charset="2"/>
              <a:buChar char="à"/>
            </a:pPr>
            <a:r>
              <a:rPr lang="fi-FI" sz="1600" dirty="0" smtClean="0">
                <a:sym typeface="Wingdings" panose="05000000000000000000" pitchFamily="2" charset="2"/>
              </a:rPr>
              <a:t>Sangerin syklinen </a:t>
            </a:r>
            <a:r>
              <a:rPr lang="fi-FI" sz="1600" dirty="0" smtClean="0">
                <a:sym typeface="Wingdings" panose="05000000000000000000" pitchFamily="2" charset="2"/>
              </a:rPr>
              <a:t>sekvensointi ”</a:t>
            </a:r>
            <a:r>
              <a:rPr lang="fi-FI" sz="1600" dirty="0" err="1" smtClean="0">
                <a:sym typeface="Wingdings" panose="05000000000000000000" pitchFamily="2" charset="2"/>
              </a:rPr>
              <a:t>The</a:t>
            </a:r>
            <a:r>
              <a:rPr lang="fi-FI" sz="1600" dirty="0" smtClean="0">
                <a:sym typeface="Wingdings" panose="05000000000000000000" pitchFamily="2" charset="2"/>
              </a:rPr>
              <a:t> </a:t>
            </a:r>
            <a:r>
              <a:rPr lang="fi-FI" sz="1600" dirty="0" err="1" smtClean="0">
                <a:sym typeface="Wingdings" panose="05000000000000000000" pitchFamily="2" charset="2"/>
              </a:rPr>
              <a:t>method</a:t>
            </a:r>
            <a:r>
              <a:rPr lang="fi-FI" sz="1600" dirty="0" smtClean="0">
                <a:sym typeface="Wingdings" panose="05000000000000000000" pitchFamily="2" charset="2"/>
              </a:rPr>
              <a:t>”</a:t>
            </a:r>
          </a:p>
          <a:p>
            <a:pPr>
              <a:lnSpc>
                <a:spcPct val="120000"/>
              </a:lnSpc>
            </a:pPr>
            <a:r>
              <a:rPr lang="fi-FI" sz="1800" dirty="0" smtClean="0">
                <a:sym typeface="Wingdings" panose="05000000000000000000" pitchFamily="2" charset="2"/>
              </a:rPr>
              <a:t>Laitteiden kehittyminen ja automatisoituminen: </a:t>
            </a:r>
          </a:p>
          <a:p>
            <a:pPr lvl="1">
              <a:lnSpc>
                <a:spcPct val="120000"/>
              </a:lnSpc>
            </a:pPr>
            <a:r>
              <a:rPr lang="fi-FI" sz="1600" dirty="0">
                <a:sym typeface="Wingdings" panose="05000000000000000000" pitchFamily="2" charset="2"/>
              </a:rPr>
              <a:t>R</a:t>
            </a:r>
            <a:r>
              <a:rPr lang="fi-FI" sz="1600" dirty="0" smtClean="0">
                <a:sym typeface="Wingdings" panose="05000000000000000000" pitchFamily="2" charset="2"/>
              </a:rPr>
              <a:t>adioaktiivisten </a:t>
            </a:r>
            <a:r>
              <a:rPr lang="fi-FI" sz="1600" dirty="0" smtClean="0">
                <a:sym typeface="Wingdings" panose="05000000000000000000" pitchFamily="2" charset="2"/>
              </a:rPr>
              <a:t>aineiden tilalle fluoresoivat väriaineet ja manuaalisista geelilaitteista automaattisiin kapillaarilaitteisiin</a:t>
            </a:r>
          </a:p>
          <a:p>
            <a:pPr>
              <a:lnSpc>
                <a:spcPct val="120000"/>
              </a:lnSpc>
            </a:pPr>
            <a:r>
              <a:rPr lang="fi-FI" sz="1800" dirty="0" smtClean="0">
                <a:sym typeface="Wingdings" panose="05000000000000000000" pitchFamily="2" charset="2"/>
              </a:rPr>
              <a:t>Menetelmät nopeutuneet ja kehittyneet viimeisten vuosikymmenten aikana; myös hinnat pudonneet</a:t>
            </a:r>
          </a:p>
          <a:p>
            <a:pPr>
              <a:lnSpc>
                <a:spcPct val="120000"/>
              </a:lnSpc>
            </a:pPr>
            <a:r>
              <a:rPr lang="fi-FI" sz="1800" dirty="0" smtClean="0"/>
              <a:t>Sekvensointidatan </a:t>
            </a:r>
            <a:r>
              <a:rPr lang="fi-FI" sz="1800" dirty="0"/>
              <a:t>analysointi tehtävissä </a:t>
            </a:r>
            <a:r>
              <a:rPr lang="fi-FI" sz="1800" dirty="0" smtClean="0"/>
              <a:t>itse </a:t>
            </a:r>
            <a:r>
              <a:rPr lang="fi-FI" sz="1800" dirty="0" smtClean="0"/>
              <a:t>valmiilla analysointiohjelmilla</a:t>
            </a:r>
          </a:p>
          <a:p>
            <a:pPr>
              <a:lnSpc>
                <a:spcPct val="120000"/>
              </a:lnSpc>
            </a:pPr>
            <a:r>
              <a:rPr lang="fi-FI" sz="1800" dirty="0" smtClean="0"/>
              <a:t>NGS data vaatii paljon </a:t>
            </a:r>
            <a:r>
              <a:rPr lang="fi-FI" sz="1800" dirty="0" smtClean="0"/>
              <a:t>tietotekniikalta, myös </a:t>
            </a:r>
            <a:r>
              <a:rPr lang="fi-FI" sz="1800" dirty="0" smtClean="0"/>
              <a:t>bioinformaatikon </a:t>
            </a:r>
            <a:r>
              <a:rPr lang="fi-FI" sz="1800" dirty="0" smtClean="0"/>
              <a:t>tarve</a:t>
            </a:r>
            <a:endParaRPr lang="fi-FI" sz="1600" dirty="0" smtClean="0">
              <a:sym typeface="Wingdings" panose="05000000000000000000" pitchFamily="2" charset="2"/>
            </a:endParaRPr>
          </a:p>
        </p:txBody>
      </p:sp>
      <p:sp>
        <p:nvSpPr>
          <p:cNvPr id="4" name="Date Placeholder 3"/>
          <p:cNvSpPr>
            <a:spLocks noGrp="1"/>
          </p:cNvSpPr>
          <p:nvPr>
            <p:ph type="dt" sz="half" idx="10"/>
          </p:nvPr>
        </p:nvSpPr>
        <p:spPr/>
        <p:txBody>
          <a:bodyPr/>
          <a:lstStyle/>
          <a:p>
            <a:fld id="{4B135896-443F-4544-B6F1-7517F77824BF}" type="datetime1">
              <a:rPr lang="fi-FI" smtClean="0">
                <a:solidFill>
                  <a:srgbClr val="FFFFFF"/>
                </a:solidFill>
              </a:rPr>
              <a:pPr/>
              <a:t>16.6.2016</a:t>
            </a:fld>
            <a:endParaRPr lang="fi-FI">
              <a:solidFill>
                <a:srgbClr val="FFFFFF"/>
              </a:solidFill>
            </a:endParaRPr>
          </a:p>
        </p:txBody>
      </p:sp>
      <p:sp>
        <p:nvSpPr>
          <p:cNvPr id="5" name="Footer Placeholder 4"/>
          <p:cNvSpPr>
            <a:spLocks noGrp="1"/>
          </p:cNvSpPr>
          <p:nvPr>
            <p:ph type="ftr" sz="quarter" idx="11"/>
          </p:nvPr>
        </p:nvSpPr>
        <p:spPr/>
        <p:txBody>
          <a:bodyPr/>
          <a:lstStyle/>
          <a:p>
            <a:r>
              <a:rPr lang="fi-FI" smtClean="0">
                <a:solidFill>
                  <a:srgbClr val="FFFFFF"/>
                </a:solidFill>
              </a:rPr>
              <a:t>Esityksen nimi / Tekijä</a:t>
            </a:r>
            <a:endParaRPr lang="fi-FI">
              <a:solidFill>
                <a:srgbClr val="FFFFFF"/>
              </a:solidFill>
            </a:endParaRPr>
          </a:p>
        </p:txBody>
      </p:sp>
      <p:sp>
        <p:nvSpPr>
          <p:cNvPr id="6" name="Slide Number Placeholder 5"/>
          <p:cNvSpPr>
            <a:spLocks noGrp="1"/>
          </p:cNvSpPr>
          <p:nvPr>
            <p:ph type="sldNum" sz="quarter" idx="12"/>
          </p:nvPr>
        </p:nvSpPr>
        <p:spPr/>
        <p:txBody>
          <a:bodyPr/>
          <a:lstStyle/>
          <a:p>
            <a:fld id="{75C47369-19E2-4791-B101-DB9661BC3DFB}" type="slidenum">
              <a:rPr lang="fi-FI" smtClean="0">
                <a:solidFill>
                  <a:srgbClr val="FFFFFF"/>
                </a:solidFill>
              </a:rPr>
              <a:pPr/>
              <a:t>52</a:t>
            </a:fld>
            <a:endParaRPr lang="fi-FI">
              <a:solidFill>
                <a:srgbClr val="FFFFFF"/>
              </a:solidFill>
            </a:endParaRPr>
          </a:p>
        </p:txBody>
      </p:sp>
      <p:grpSp>
        <p:nvGrpSpPr>
          <p:cNvPr id="7" name="Ryhmitä 6"/>
          <p:cNvGrpSpPr/>
          <p:nvPr/>
        </p:nvGrpSpPr>
        <p:grpSpPr>
          <a:xfrm>
            <a:off x="4737964" y="2924944"/>
            <a:ext cx="4074419" cy="2381952"/>
            <a:chOff x="5054043" y="4005064"/>
            <a:chExt cx="4121086" cy="2479630"/>
          </a:xfrm>
        </p:grpSpPr>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4043" y="4005064"/>
              <a:ext cx="3961267" cy="2479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Straight Connector 7"/>
            <p:cNvCxnSpPr/>
            <p:nvPr/>
          </p:nvCxnSpPr>
          <p:spPr>
            <a:xfrm>
              <a:off x="7902025" y="4941168"/>
              <a:ext cx="1113285" cy="86409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200182" y="5836622"/>
              <a:ext cx="974947" cy="369332"/>
            </a:xfrm>
            <a:prstGeom prst="rect">
              <a:avLst/>
            </a:prstGeom>
            <a:solidFill>
              <a:schemeClr val="bg1"/>
            </a:solidFill>
            <a:ln w="28575">
              <a:solidFill>
                <a:srgbClr val="FF0000"/>
              </a:solidFill>
            </a:ln>
          </p:spPr>
          <p:txBody>
            <a:bodyPr wrap="none" rtlCol="0">
              <a:spAutoFit/>
            </a:bodyPr>
            <a:lstStyle/>
            <a:p>
              <a:r>
                <a:rPr lang="fi-FI" b="1" dirty="0" smtClean="0">
                  <a:solidFill>
                    <a:srgbClr val="FF0000"/>
                  </a:solidFill>
                  <a:sym typeface="Wingdings" panose="05000000000000000000" pitchFamily="2" charset="2"/>
                </a:rPr>
                <a:t> </a:t>
              </a:r>
              <a:r>
                <a:rPr lang="fi-FI" b="1" dirty="0" smtClean="0">
                  <a:solidFill>
                    <a:srgbClr val="FF0000"/>
                  </a:solidFill>
                </a:rPr>
                <a:t>NGS</a:t>
              </a:r>
              <a:endParaRPr lang="fi-FI" b="1" dirty="0">
                <a:solidFill>
                  <a:srgbClr val="FF0000"/>
                </a:solidFill>
              </a:endParaRPr>
            </a:p>
          </p:txBody>
        </p:sp>
      </p:grpSp>
    </p:spTree>
    <p:extLst>
      <p:ext uri="{BB962C8B-B14F-4D97-AF65-F5344CB8AC3E}">
        <p14:creationId xmlns:p14="http://schemas.microsoft.com/office/powerpoint/2010/main" val="2849497493"/>
      </p:ext>
    </p:extLst>
  </p:cSld>
  <p:clrMapOvr>
    <a:masterClrMapping/>
  </p:clrMapOvr>
  <p:transition spd="med">
    <p:wip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12381"/>
          <a:stretch/>
        </p:blipFill>
        <p:spPr bwMode="auto">
          <a:xfrm>
            <a:off x="2724472" y="4252099"/>
            <a:ext cx="6096000" cy="1752600"/>
          </a:xfrm>
          <a:prstGeom prst="rect">
            <a:avLst/>
          </a:prstGeom>
          <a:noFill/>
          <a:ln w="9525">
            <a:solidFill>
              <a:schemeClr val="accent4">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7" name="Title 1"/>
          <p:cNvSpPr>
            <a:spLocks noGrp="1"/>
          </p:cNvSpPr>
          <p:nvPr>
            <p:ph type="title"/>
          </p:nvPr>
        </p:nvSpPr>
        <p:spPr/>
        <p:txBody>
          <a:bodyPr/>
          <a:lstStyle/>
          <a:p>
            <a:r>
              <a:rPr lang="fi-FI" dirty="0" smtClean="0">
                <a:solidFill>
                  <a:srgbClr val="44697D"/>
                </a:solidFill>
              </a:rPr>
              <a:t>Genomien sekvensointi</a:t>
            </a:r>
            <a:endParaRPr lang="fi-FI" dirty="0">
              <a:solidFill>
                <a:srgbClr val="44697D"/>
              </a:solidFill>
            </a:endParaRPr>
          </a:p>
        </p:txBody>
      </p:sp>
      <p:pic>
        <p:nvPicPr>
          <p:cNvPr id="3074"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5149391" y="1832106"/>
            <a:ext cx="3668712" cy="2174218"/>
          </a:xfrm>
          <a:prstGeom prst="rect">
            <a:avLst/>
          </a:prstGeom>
          <a:noFill/>
          <a:ln w="9525">
            <a:solidFill>
              <a:schemeClr val="accent4">
                <a:lumMod val="60000"/>
                <a:lumOff val="4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5"/>
          <p:cNvSpPr>
            <a:spLocks noGrp="1"/>
          </p:cNvSpPr>
          <p:nvPr>
            <p:ph type="sldNum" sz="quarter" idx="12"/>
          </p:nvPr>
        </p:nvSpPr>
        <p:spPr/>
        <p:txBody>
          <a:bodyPr/>
          <a:lstStyle/>
          <a:p>
            <a:fld id="{75C47369-19E2-4791-B101-DB9661BC3DFB}" type="slidenum">
              <a:rPr lang="fi-FI" smtClean="0"/>
              <a:pPr/>
              <a:t>53</a:t>
            </a:fld>
            <a:endParaRPr lang="fi-FI"/>
          </a:p>
        </p:txBody>
      </p:sp>
      <p:sp>
        <p:nvSpPr>
          <p:cNvPr id="10" name="Content Placeholder 2"/>
          <p:cNvSpPr txBox="1">
            <a:spLocks/>
          </p:cNvSpPr>
          <p:nvPr/>
        </p:nvSpPr>
        <p:spPr bwMode="auto">
          <a:xfrm>
            <a:off x="779132" y="1791049"/>
            <a:ext cx="3890679" cy="398531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57188" indent="-357188" algn="l" rtl="0" eaLnBrk="1" fontAlgn="base" hangingPunct="1">
              <a:lnSpc>
                <a:spcPct val="95000"/>
              </a:lnSpc>
              <a:spcBef>
                <a:spcPts val="900"/>
              </a:spcBef>
              <a:spcAft>
                <a:spcPct val="0"/>
              </a:spcAft>
              <a:buClr>
                <a:schemeClr val="accent1"/>
              </a:buClr>
              <a:buChar char="•"/>
              <a:defRPr sz="2200">
                <a:solidFill>
                  <a:schemeClr val="tx1"/>
                </a:solidFill>
                <a:latin typeface="+mn-lt"/>
                <a:ea typeface="+mn-ea"/>
                <a:cs typeface="+mn-cs"/>
              </a:defRPr>
            </a:lvl1pPr>
            <a:lvl2pPr marL="625475" indent="-265113" algn="l" rtl="0" eaLnBrk="1" fontAlgn="base" hangingPunct="1">
              <a:lnSpc>
                <a:spcPct val="95000"/>
              </a:lnSpc>
              <a:spcBef>
                <a:spcPts val="600"/>
              </a:spcBef>
              <a:spcAft>
                <a:spcPct val="0"/>
              </a:spcAft>
              <a:buChar char="–"/>
              <a:defRPr sz="2000">
                <a:solidFill>
                  <a:schemeClr val="tx1"/>
                </a:solidFill>
                <a:latin typeface="+mn-lt"/>
              </a:defRPr>
            </a:lvl2pPr>
            <a:lvl3pPr marL="900113" indent="-274638" algn="l" rtl="0" eaLnBrk="1" fontAlgn="base" hangingPunct="1">
              <a:lnSpc>
                <a:spcPct val="95000"/>
              </a:lnSpc>
              <a:spcBef>
                <a:spcPts val="540"/>
              </a:spcBef>
              <a:spcAft>
                <a:spcPct val="0"/>
              </a:spcAft>
              <a:buClr>
                <a:schemeClr val="accent1"/>
              </a:buClr>
              <a:buChar char="•"/>
              <a:defRPr sz="1800">
                <a:solidFill>
                  <a:schemeClr val="tx1"/>
                </a:solidFill>
                <a:latin typeface="+mn-lt"/>
              </a:defRPr>
            </a:lvl3pPr>
            <a:lvl4pPr marL="1165225" indent="-265113" algn="l" rtl="0" eaLnBrk="1" fontAlgn="base" hangingPunct="1">
              <a:lnSpc>
                <a:spcPct val="95000"/>
              </a:lnSpc>
              <a:spcBef>
                <a:spcPts val="540"/>
              </a:spcBef>
              <a:spcAft>
                <a:spcPct val="0"/>
              </a:spcAft>
              <a:buChar char="–"/>
              <a:defRPr sz="1800">
                <a:solidFill>
                  <a:schemeClr val="tx1"/>
                </a:solidFill>
                <a:latin typeface="+mn-lt"/>
              </a:defRPr>
            </a:lvl4pPr>
            <a:lvl5pPr marL="1346200" indent="-180975" algn="l" rtl="0" eaLnBrk="1" fontAlgn="base" hangingPunct="1">
              <a:lnSpc>
                <a:spcPct val="95000"/>
              </a:lnSpc>
              <a:spcBef>
                <a:spcPts val="540"/>
              </a:spcBef>
              <a:spcAft>
                <a:spcPct val="0"/>
              </a:spcAft>
              <a:buChar char="»"/>
              <a:defRPr sz="1800">
                <a:solidFill>
                  <a:schemeClr val="tx1"/>
                </a:solidFill>
                <a:latin typeface="+mn-lt"/>
              </a:defRPr>
            </a:lvl5pPr>
            <a:lvl6pPr marL="2608263" indent="-265113" algn="l" rtl="0" eaLnBrk="1" fontAlgn="base" hangingPunct="1">
              <a:lnSpc>
                <a:spcPct val="85000"/>
              </a:lnSpc>
              <a:spcBef>
                <a:spcPct val="25000"/>
              </a:spcBef>
              <a:spcAft>
                <a:spcPct val="0"/>
              </a:spcAft>
              <a:buChar char="»"/>
              <a:defRPr sz="2200">
                <a:solidFill>
                  <a:schemeClr val="tx1"/>
                </a:solidFill>
                <a:latin typeface="+mn-lt"/>
              </a:defRPr>
            </a:lvl6pPr>
            <a:lvl7pPr marL="3065463" indent="-265113" algn="l" rtl="0" eaLnBrk="1" fontAlgn="base" hangingPunct="1">
              <a:lnSpc>
                <a:spcPct val="85000"/>
              </a:lnSpc>
              <a:spcBef>
                <a:spcPct val="25000"/>
              </a:spcBef>
              <a:spcAft>
                <a:spcPct val="0"/>
              </a:spcAft>
              <a:buChar char="»"/>
              <a:defRPr sz="2200">
                <a:solidFill>
                  <a:schemeClr val="tx1"/>
                </a:solidFill>
                <a:latin typeface="+mn-lt"/>
              </a:defRPr>
            </a:lvl7pPr>
            <a:lvl8pPr marL="3522663" indent="-265113" algn="l" rtl="0" eaLnBrk="1" fontAlgn="base" hangingPunct="1">
              <a:lnSpc>
                <a:spcPct val="85000"/>
              </a:lnSpc>
              <a:spcBef>
                <a:spcPct val="25000"/>
              </a:spcBef>
              <a:spcAft>
                <a:spcPct val="0"/>
              </a:spcAft>
              <a:buChar char="»"/>
              <a:defRPr sz="2200">
                <a:solidFill>
                  <a:schemeClr val="tx1"/>
                </a:solidFill>
                <a:latin typeface="+mn-lt"/>
              </a:defRPr>
            </a:lvl8pPr>
            <a:lvl9pPr marL="3979863" indent="-265113" algn="l" rtl="0" eaLnBrk="1" fontAlgn="base" hangingPunct="1">
              <a:lnSpc>
                <a:spcPct val="85000"/>
              </a:lnSpc>
              <a:spcBef>
                <a:spcPct val="25000"/>
              </a:spcBef>
              <a:spcAft>
                <a:spcPct val="0"/>
              </a:spcAft>
              <a:buChar char="»"/>
              <a:defRPr sz="2200">
                <a:solidFill>
                  <a:schemeClr val="tx1"/>
                </a:solidFill>
                <a:latin typeface="+mn-lt"/>
              </a:defRPr>
            </a:lvl9pPr>
          </a:lstStyle>
          <a:p>
            <a:pPr>
              <a:buClr>
                <a:schemeClr val="accent2"/>
              </a:buClr>
            </a:pPr>
            <a:r>
              <a:rPr lang="fi-FI" sz="1800" dirty="0" smtClean="0">
                <a:sym typeface="Wingdings" panose="05000000000000000000" pitchFamily="2" charset="2"/>
              </a:rPr>
              <a:t>1) </a:t>
            </a:r>
            <a:r>
              <a:rPr lang="fi-FI" sz="1800" i="1" dirty="0" err="1" smtClean="0">
                <a:sym typeface="Wingdings" panose="05000000000000000000" pitchFamily="2" charset="2"/>
              </a:rPr>
              <a:t>Haemophilus</a:t>
            </a:r>
            <a:r>
              <a:rPr lang="fi-FI" sz="1800" i="1" dirty="0" smtClean="0">
                <a:sym typeface="Wingdings" panose="05000000000000000000" pitchFamily="2" charset="2"/>
              </a:rPr>
              <a:t> </a:t>
            </a:r>
            <a:r>
              <a:rPr lang="fi-FI" sz="1800" i="1" dirty="0" err="1" smtClean="0">
                <a:sym typeface="Wingdings" panose="05000000000000000000" pitchFamily="2" charset="2"/>
              </a:rPr>
              <a:t>influenzae</a:t>
            </a:r>
            <a:r>
              <a:rPr lang="fi-FI" sz="1800" i="1" dirty="0" smtClean="0">
                <a:sym typeface="Wingdings" panose="05000000000000000000" pitchFamily="2" charset="2"/>
              </a:rPr>
              <a:t>  </a:t>
            </a:r>
            <a:r>
              <a:rPr lang="fi-FI" sz="1800" dirty="0" smtClean="0">
                <a:sym typeface="Wingdings" panose="05000000000000000000" pitchFamily="2" charset="2"/>
              </a:rPr>
              <a:t>(</a:t>
            </a:r>
            <a:r>
              <a:rPr lang="fi-FI" sz="1800" dirty="0" smtClean="0"/>
              <a:t>1,83 </a:t>
            </a:r>
            <a:r>
              <a:rPr lang="fi-FI" sz="1800" dirty="0" err="1" smtClean="0"/>
              <a:t>Mbp</a:t>
            </a:r>
            <a:r>
              <a:rPr lang="fi-FI" sz="1800" dirty="0" smtClean="0"/>
              <a:t>, 1</a:t>
            </a:r>
            <a:r>
              <a:rPr lang="fi-FI" sz="1800" dirty="0" smtClean="0">
                <a:sym typeface="Wingdings" panose="05000000000000000000" pitchFamily="2" charset="2"/>
              </a:rPr>
              <a:t>995) </a:t>
            </a:r>
          </a:p>
          <a:p>
            <a:pPr marL="285750" indent="-285750">
              <a:buClr>
                <a:schemeClr val="accent2"/>
              </a:buClr>
              <a:buFont typeface="Arial" panose="020B0604020202020204" pitchFamily="34" charset="0"/>
              <a:buChar char="•"/>
            </a:pPr>
            <a:r>
              <a:rPr lang="fi-FI" sz="1800" dirty="0" smtClean="0">
                <a:sym typeface="Wingdings" panose="05000000000000000000" pitchFamily="2" charset="2"/>
              </a:rPr>
              <a:t>Human </a:t>
            </a:r>
            <a:r>
              <a:rPr lang="fi-FI" sz="1800" dirty="0" err="1" smtClean="0">
                <a:sym typeface="Wingdings" panose="05000000000000000000" pitchFamily="2" charset="2"/>
              </a:rPr>
              <a:t>Genome</a:t>
            </a:r>
            <a:r>
              <a:rPr lang="fi-FI" sz="1800" dirty="0" smtClean="0">
                <a:sym typeface="Wingdings" panose="05000000000000000000" pitchFamily="2" charset="2"/>
              </a:rPr>
              <a:t> Project (HUGO) 2001: ”</a:t>
            </a:r>
            <a:r>
              <a:rPr lang="fi-FI" sz="1800" i="1" dirty="0" err="1" smtClean="0">
                <a:sym typeface="Wingdings" panose="05000000000000000000" pitchFamily="2" charset="2"/>
              </a:rPr>
              <a:t>Shotgun</a:t>
            </a:r>
            <a:r>
              <a:rPr lang="fi-FI" sz="1800" i="1" dirty="0" smtClean="0">
                <a:sym typeface="Wingdings" panose="05000000000000000000" pitchFamily="2" charset="2"/>
              </a:rPr>
              <a:t> </a:t>
            </a:r>
            <a:r>
              <a:rPr lang="fi-FI" sz="1800" i="1" dirty="0" err="1" smtClean="0">
                <a:sym typeface="Wingdings" panose="05000000000000000000" pitchFamily="2" charset="2"/>
              </a:rPr>
              <a:t>sequencing</a:t>
            </a:r>
            <a:r>
              <a:rPr lang="fi-FI" sz="1800" dirty="0" smtClean="0">
                <a:sym typeface="Wingdings" panose="05000000000000000000" pitchFamily="2" charset="2"/>
              </a:rPr>
              <a:t>”</a:t>
            </a:r>
          </a:p>
          <a:p>
            <a:pPr marL="285750" indent="-285750">
              <a:buClr>
                <a:schemeClr val="accent2"/>
              </a:buClr>
              <a:buFont typeface="Arial" panose="020B0604020202020204" pitchFamily="34" charset="0"/>
              <a:buChar char="•"/>
            </a:pPr>
            <a:r>
              <a:rPr lang="fi-FI" sz="1800" dirty="0" smtClean="0">
                <a:sym typeface="Wingdings" panose="05000000000000000000" pitchFamily="2" charset="2"/>
              </a:rPr>
              <a:t>Elokuussa 2015 kaikkiaan 13 329 genomia sekvensoitu, joista 556 sienten ja 6 656 bakteerien genomeja </a:t>
            </a:r>
            <a:endParaRPr lang="fi-FI" sz="1800" dirty="0" smtClean="0">
              <a:sym typeface="Wingdings" panose="05000000000000000000" pitchFamily="2" charset="2"/>
            </a:endParaRPr>
          </a:p>
        </p:txBody>
      </p:sp>
    </p:spTree>
    <p:extLst>
      <p:ext uri="{BB962C8B-B14F-4D97-AF65-F5344CB8AC3E}">
        <p14:creationId xmlns:p14="http://schemas.microsoft.com/office/powerpoint/2010/main" val="1929733595"/>
      </p:ext>
    </p:extLst>
  </p:cSld>
  <p:clrMapOvr>
    <a:masterClrMapping/>
  </p:clrMapOvr>
  <p:transition spd="med">
    <p:wip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smtClean="0">
                <a:solidFill>
                  <a:srgbClr val="44697D"/>
                </a:solidFill>
              </a:rPr>
              <a:t>NGS = </a:t>
            </a:r>
            <a:r>
              <a:rPr lang="fi-FI" dirty="0" err="1" smtClean="0">
                <a:solidFill>
                  <a:srgbClr val="44697D"/>
                </a:solidFill>
              </a:rPr>
              <a:t>Next-Generation</a:t>
            </a:r>
            <a:r>
              <a:rPr lang="fi-FI" dirty="0" smtClean="0">
                <a:solidFill>
                  <a:srgbClr val="44697D"/>
                </a:solidFill>
              </a:rPr>
              <a:t> </a:t>
            </a:r>
            <a:r>
              <a:rPr lang="fi-FI" dirty="0" err="1" smtClean="0">
                <a:solidFill>
                  <a:srgbClr val="44697D"/>
                </a:solidFill>
              </a:rPr>
              <a:t>Sequencing</a:t>
            </a:r>
            <a:endParaRPr lang="fi-FI" dirty="0">
              <a:solidFill>
                <a:srgbClr val="44697D"/>
              </a:solidFill>
            </a:endParaRPr>
          </a:p>
        </p:txBody>
      </p:sp>
      <p:sp>
        <p:nvSpPr>
          <p:cNvPr id="3" name="Content Placeholder 2"/>
          <p:cNvSpPr>
            <a:spLocks noGrp="1"/>
          </p:cNvSpPr>
          <p:nvPr>
            <p:ph sz="half" idx="1"/>
          </p:nvPr>
        </p:nvSpPr>
        <p:spPr/>
        <p:txBody>
          <a:bodyPr/>
          <a:lstStyle/>
          <a:p>
            <a:r>
              <a:rPr lang="fi-FI" dirty="0" smtClean="0"/>
              <a:t>Useita erilaisia tekniikoita</a:t>
            </a:r>
          </a:p>
          <a:p>
            <a:pPr lvl="1"/>
            <a:r>
              <a:rPr lang="fi-FI" dirty="0" smtClean="0"/>
              <a:t>454 </a:t>
            </a:r>
          </a:p>
          <a:p>
            <a:pPr lvl="1"/>
            <a:r>
              <a:rPr lang="fi-FI" dirty="0" err="1" smtClean="0"/>
              <a:t>SOLiD</a:t>
            </a:r>
            <a:r>
              <a:rPr lang="fi-FI" dirty="0" smtClean="0"/>
              <a:t> </a:t>
            </a:r>
          </a:p>
          <a:p>
            <a:pPr lvl="1"/>
            <a:r>
              <a:rPr lang="fi-FI" dirty="0" err="1" smtClean="0"/>
              <a:t>Illumina</a:t>
            </a:r>
            <a:endParaRPr lang="fi-FI" dirty="0" smtClean="0"/>
          </a:p>
          <a:p>
            <a:pPr lvl="1"/>
            <a:r>
              <a:rPr lang="fi-FI" dirty="0" err="1" smtClean="0"/>
              <a:t>MiSeq</a:t>
            </a:r>
            <a:r>
              <a:rPr lang="fi-FI" dirty="0" smtClean="0"/>
              <a:t>… </a:t>
            </a:r>
            <a:endParaRPr lang="fi-FI" dirty="0"/>
          </a:p>
          <a:p>
            <a:r>
              <a:rPr lang="fi-FI" dirty="0"/>
              <a:t>Ostopalvelun mahdollisuus</a:t>
            </a:r>
          </a:p>
          <a:p>
            <a:pPr lvl="1"/>
            <a:r>
              <a:rPr lang="fi-FI" dirty="0" smtClean="0"/>
              <a:t>Suomessa useissa </a:t>
            </a:r>
            <a:br>
              <a:rPr lang="fi-FI" dirty="0" smtClean="0"/>
            </a:br>
            <a:r>
              <a:rPr lang="fi-FI" dirty="0" smtClean="0"/>
              <a:t>laboratoriossa </a:t>
            </a:r>
            <a:endParaRPr lang="fi-FI" dirty="0"/>
          </a:p>
          <a:p>
            <a:pPr lvl="1"/>
            <a:r>
              <a:rPr lang="fi-FI" dirty="0" smtClean="0"/>
              <a:t>Voi </a:t>
            </a:r>
            <a:r>
              <a:rPr lang="fi-FI" dirty="0"/>
              <a:t>lähettää joko </a:t>
            </a:r>
            <a:r>
              <a:rPr lang="fi-FI" dirty="0" smtClean="0"/>
              <a:t>näyte-DNA:n </a:t>
            </a:r>
            <a:r>
              <a:rPr lang="fi-FI" dirty="0"/>
              <a:t>tai jo </a:t>
            </a:r>
            <a:r>
              <a:rPr lang="fi-FI" dirty="0" smtClean="0"/>
              <a:t/>
            </a:r>
            <a:br>
              <a:rPr lang="fi-FI" dirty="0" smtClean="0"/>
            </a:br>
            <a:r>
              <a:rPr lang="fi-FI" dirty="0" smtClean="0"/>
              <a:t>pidemmälle </a:t>
            </a:r>
            <a:r>
              <a:rPr lang="fi-FI" dirty="0"/>
              <a:t>viedyn </a:t>
            </a:r>
            <a:r>
              <a:rPr lang="fi-FI" dirty="0" smtClean="0"/>
              <a:t/>
            </a:r>
            <a:br>
              <a:rPr lang="fi-FI" dirty="0" smtClean="0"/>
            </a:br>
            <a:r>
              <a:rPr lang="fi-FI" dirty="0" smtClean="0"/>
              <a:t>näytteen</a:t>
            </a:r>
            <a:endParaRPr lang="fi-FI" dirty="0"/>
          </a:p>
          <a:p>
            <a:pPr marL="0" indent="0">
              <a:buNone/>
            </a:pPr>
            <a:endParaRPr lang="fi-FI" dirty="0"/>
          </a:p>
          <a:p>
            <a:pPr marL="0" indent="0">
              <a:buNone/>
            </a:pPr>
            <a:endParaRPr lang="fi-FI" dirty="0"/>
          </a:p>
        </p:txBody>
      </p:sp>
      <p:sp>
        <p:nvSpPr>
          <p:cNvPr id="4" name="Date Placeholder 3"/>
          <p:cNvSpPr>
            <a:spLocks noGrp="1"/>
          </p:cNvSpPr>
          <p:nvPr>
            <p:ph type="dt" sz="half" idx="10"/>
          </p:nvPr>
        </p:nvSpPr>
        <p:spPr/>
        <p:txBody>
          <a:bodyPr/>
          <a:lstStyle/>
          <a:p>
            <a:fld id="{4B135896-443F-4544-B6F1-7517F77824BF}" type="datetime1">
              <a:rPr lang="fi-FI" smtClean="0">
                <a:solidFill>
                  <a:srgbClr val="FFFFFF"/>
                </a:solidFill>
              </a:rPr>
              <a:pPr/>
              <a:t>16.6.2016</a:t>
            </a:fld>
            <a:endParaRPr lang="fi-FI">
              <a:solidFill>
                <a:srgbClr val="FFFFFF"/>
              </a:solidFill>
            </a:endParaRPr>
          </a:p>
        </p:txBody>
      </p:sp>
      <p:sp>
        <p:nvSpPr>
          <p:cNvPr id="5" name="Footer Placeholder 4"/>
          <p:cNvSpPr>
            <a:spLocks noGrp="1"/>
          </p:cNvSpPr>
          <p:nvPr>
            <p:ph type="ftr" sz="quarter" idx="11"/>
          </p:nvPr>
        </p:nvSpPr>
        <p:spPr/>
        <p:txBody>
          <a:bodyPr/>
          <a:lstStyle/>
          <a:p>
            <a:r>
              <a:rPr lang="fi-FI" smtClean="0">
                <a:solidFill>
                  <a:srgbClr val="FFFFFF"/>
                </a:solidFill>
              </a:rPr>
              <a:t>Esityksen nimi / Tekijä</a:t>
            </a:r>
            <a:endParaRPr lang="fi-FI">
              <a:solidFill>
                <a:srgbClr val="FFFFFF"/>
              </a:solidFill>
            </a:endParaRPr>
          </a:p>
        </p:txBody>
      </p:sp>
      <p:sp>
        <p:nvSpPr>
          <p:cNvPr id="6" name="Slide Number Placeholder 5"/>
          <p:cNvSpPr>
            <a:spLocks noGrp="1"/>
          </p:cNvSpPr>
          <p:nvPr>
            <p:ph type="sldNum" sz="quarter" idx="12"/>
          </p:nvPr>
        </p:nvSpPr>
        <p:spPr/>
        <p:txBody>
          <a:bodyPr/>
          <a:lstStyle/>
          <a:p>
            <a:fld id="{75C47369-19E2-4791-B101-DB9661BC3DFB}" type="slidenum">
              <a:rPr lang="fi-FI" smtClean="0">
                <a:solidFill>
                  <a:srgbClr val="FFFFFF"/>
                </a:solidFill>
              </a:rPr>
              <a:pPr/>
              <a:t>54</a:t>
            </a:fld>
            <a:endParaRPr lang="fi-FI">
              <a:solidFill>
                <a:srgbClr val="FFFFFF"/>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9710" y="2060848"/>
            <a:ext cx="3960440" cy="3427981"/>
          </a:xfrm>
          <a:prstGeom prst="rect">
            <a:avLst/>
          </a:prstGeom>
          <a:noFill/>
          <a:ln w="9525">
            <a:solidFill>
              <a:schemeClr val="accent4">
                <a:lumMod val="40000"/>
                <a:lumOff val="60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999210541"/>
      </p:ext>
    </p:extLst>
  </p:cSld>
  <p:clrMapOvr>
    <a:masterClrMapping/>
  </p:clrMapOvr>
  <p:transition spd="med">
    <p:wip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smtClean="0">
                <a:solidFill>
                  <a:srgbClr val="44697D"/>
                </a:solidFill>
              </a:rPr>
              <a:t>Sekvensointitekniikat</a:t>
            </a:r>
            <a:endParaRPr lang="fi-FI" dirty="0">
              <a:solidFill>
                <a:srgbClr val="44697D"/>
              </a:solidFill>
            </a:endParaRPr>
          </a:p>
        </p:txBody>
      </p:sp>
      <p:sp>
        <p:nvSpPr>
          <p:cNvPr id="3" name="Content Placeholder 2"/>
          <p:cNvSpPr>
            <a:spLocks noGrp="1"/>
          </p:cNvSpPr>
          <p:nvPr>
            <p:ph idx="1"/>
          </p:nvPr>
        </p:nvSpPr>
        <p:spPr/>
        <p:txBody>
          <a:bodyPr>
            <a:normAutofit/>
          </a:bodyPr>
          <a:lstStyle/>
          <a:p>
            <a:pPr marL="0" indent="0">
              <a:buNone/>
            </a:pPr>
            <a:r>
              <a:rPr lang="fi-FI" sz="1800" dirty="0" err="1" smtClean="0"/>
              <a:t>Next</a:t>
            </a:r>
            <a:r>
              <a:rPr lang="fi-FI" sz="1800" dirty="0" smtClean="0"/>
              <a:t> </a:t>
            </a:r>
            <a:r>
              <a:rPr lang="fi-FI" sz="1800" dirty="0" err="1" smtClean="0"/>
              <a:t>Generation</a:t>
            </a:r>
            <a:r>
              <a:rPr lang="fi-FI" sz="1800" dirty="0" smtClean="0"/>
              <a:t> </a:t>
            </a:r>
            <a:r>
              <a:rPr lang="fi-FI" sz="1800" dirty="0" err="1" smtClean="0"/>
              <a:t>Sequencing</a:t>
            </a:r>
            <a:r>
              <a:rPr lang="fi-FI" sz="1800" dirty="0" smtClean="0"/>
              <a:t> (NGS)</a:t>
            </a:r>
          </a:p>
          <a:p>
            <a:r>
              <a:rPr lang="fi-FI" sz="1800" dirty="0" smtClean="0"/>
              <a:t>Yhdessä ajossa voidaan analysoida 100-200 näytettä, joka tuottaa satojatuhansia ”</a:t>
            </a:r>
            <a:r>
              <a:rPr lang="fi-FI" sz="1800" dirty="0" err="1" smtClean="0"/>
              <a:t>reads</a:t>
            </a:r>
            <a:r>
              <a:rPr lang="fi-FI" sz="1800" dirty="0" smtClean="0"/>
              <a:t>” (sekvenssejä)</a:t>
            </a:r>
          </a:p>
          <a:p>
            <a:pPr lvl="1"/>
            <a:r>
              <a:rPr lang="fi-FI" sz="1600" dirty="0" smtClean="0"/>
              <a:t>Kustannus noin 15 000e, hinta halpenee koko ajan!</a:t>
            </a:r>
          </a:p>
          <a:p>
            <a:r>
              <a:rPr lang="fi-FI" sz="1800" dirty="0" smtClean="0"/>
              <a:t>Tuottaa paljon dataa kerralla</a:t>
            </a:r>
          </a:p>
          <a:p>
            <a:r>
              <a:rPr lang="fi-FI" sz="1800" dirty="0"/>
              <a:t>Bioinformaatikon tarve suuri!</a:t>
            </a:r>
          </a:p>
          <a:p>
            <a:pPr lvl="1"/>
            <a:r>
              <a:rPr lang="fi-FI" sz="1600" dirty="0"/>
              <a:t>Dataa ei voi käsitellä ”käsin</a:t>
            </a:r>
            <a:r>
              <a:rPr lang="fi-FI" sz="1600" dirty="0" smtClean="0"/>
              <a:t>”</a:t>
            </a:r>
          </a:p>
          <a:p>
            <a:pPr lvl="1"/>
            <a:r>
              <a:rPr lang="fi-FI" sz="1600" dirty="0" smtClean="0"/>
              <a:t>Vaatii myös tietotekniikalta paljon</a:t>
            </a:r>
          </a:p>
          <a:p>
            <a:r>
              <a:rPr lang="fi-FI" sz="1800" dirty="0" smtClean="0"/>
              <a:t>Koska sekvenssit on lyhyitä, ei voida analysoida lajitasolle</a:t>
            </a:r>
          </a:p>
          <a:p>
            <a:endParaRPr lang="fi-FI" sz="1800" dirty="0"/>
          </a:p>
        </p:txBody>
      </p:sp>
      <p:sp>
        <p:nvSpPr>
          <p:cNvPr id="4" name="Date Placeholder 3"/>
          <p:cNvSpPr>
            <a:spLocks noGrp="1"/>
          </p:cNvSpPr>
          <p:nvPr>
            <p:ph type="dt" sz="half" idx="10"/>
          </p:nvPr>
        </p:nvSpPr>
        <p:spPr/>
        <p:txBody>
          <a:bodyPr/>
          <a:lstStyle/>
          <a:p>
            <a:fld id="{4B135896-443F-4544-B6F1-7517F77824BF}" type="datetime1">
              <a:rPr lang="fi-FI" smtClean="0">
                <a:solidFill>
                  <a:srgbClr val="FFFFFF"/>
                </a:solidFill>
              </a:rPr>
              <a:pPr/>
              <a:t>16.6.2016</a:t>
            </a:fld>
            <a:endParaRPr lang="fi-FI">
              <a:solidFill>
                <a:srgbClr val="FFFFFF"/>
              </a:solidFill>
            </a:endParaRPr>
          </a:p>
        </p:txBody>
      </p:sp>
      <p:sp>
        <p:nvSpPr>
          <p:cNvPr id="5" name="Footer Placeholder 4"/>
          <p:cNvSpPr>
            <a:spLocks noGrp="1"/>
          </p:cNvSpPr>
          <p:nvPr>
            <p:ph type="ftr" sz="quarter" idx="11"/>
          </p:nvPr>
        </p:nvSpPr>
        <p:spPr/>
        <p:txBody>
          <a:bodyPr/>
          <a:lstStyle/>
          <a:p>
            <a:r>
              <a:rPr lang="fi-FI" smtClean="0">
                <a:solidFill>
                  <a:srgbClr val="FFFFFF"/>
                </a:solidFill>
              </a:rPr>
              <a:t>Esityksen nimi / Tekijä</a:t>
            </a:r>
            <a:endParaRPr lang="fi-FI">
              <a:solidFill>
                <a:srgbClr val="FFFFFF"/>
              </a:solidFill>
            </a:endParaRPr>
          </a:p>
        </p:txBody>
      </p:sp>
      <p:sp>
        <p:nvSpPr>
          <p:cNvPr id="6" name="Slide Number Placeholder 5"/>
          <p:cNvSpPr>
            <a:spLocks noGrp="1"/>
          </p:cNvSpPr>
          <p:nvPr>
            <p:ph type="sldNum" sz="quarter" idx="12"/>
          </p:nvPr>
        </p:nvSpPr>
        <p:spPr/>
        <p:txBody>
          <a:bodyPr/>
          <a:lstStyle/>
          <a:p>
            <a:fld id="{75C47369-19E2-4791-B101-DB9661BC3DFB}" type="slidenum">
              <a:rPr lang="fi-FI" smtClean="0">
                <a:solidFill>
                  <a:srgbClr val="FFFFFF"/>
                </a:solidFill>
              </a:rPr>
              <a:pPr/>
              <a:t>55</a:t>
            </a:fld>
            <a:endParaRPr lang="fi-FI">
              <a:solidFill>
                <a:srgbClr val="FFFFFF"/>
              </a:solidFill>
            </a:endParaRPr>
          </a:p>
        </p:txBody>
      </p:sp>
    </p:spTree>
    <p:extLst>
      <p:ext uri="{BB962C8B-B14F-4D97-AF65-F5344CB8AC3E}">
        <p14:creationId xmlns:p14="http://schemas.microsoft.com/office/powerpoint/2010/main" val="1153953009"/>
      </p:ext>
    </p:extLst>
  </p:cSld>
  <p:clrMapOvr>
    <a:masterClrMapping/>
  </p:clrMapOvr>
  <p:transition spd="med">
    <p:wip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fi-FI" sz="2800" dirty="0" smtClean="0">
                <a:solidFill>
                  <a:srgbClr val="44697D"/>
                </a:solidFill>
              </a:rPr>
              <a:t>Tietokannat - BLAST</a:t>
            </a:r>
            <a:endParaRPr lang="fi-FI" sz="2800" dirty="0">
              <a:solidFill>
                <a:srgbClr val="44697D"/>
              </a:solidFill>
            </a:endParaRPr>
          </a:p>
        </p:txBody>
      </p:sp>
      <p:sp>
        <p:nvSpPr>
          <p:cNvPr id="4" name="Date Placeholder 3"/>
          <p:cNvSpPr>
            <a:spLocks noGrp="1"/>
          </p:cNvSpPr>
          <p:nvPr>
            <p:ph type="dt" sz="half" idx="10"/>
          </p:nvPr>
        </p:nvSpPr>
        <p:spPr/>
        <p:txBody>
          <a:bodyPr/>
          <a:lstStyle/>
          <a:p>
            <a:fld id="{4B135896-443F-4544-B6F1-7517F77824BF}" type="datetime1">
              <a:rPr lang="fi-FI" smtClean="0">
                <a:solidFill>
                  <a:srgbClr val="FFFFFF"/>
                </a:solidFill>
              </a:rPr>
              <a:pPr/>
              <a:t>16.6.2016</a:t>
            </a:fld>
            <a:endParaRPr lang="fi-FI">
              <a:solidFill>
                <a:srgbClr val="FFFFFF"/>
              </a:solidFill>
            </a:endParaRPr>
          </a:p>
        </p:txBody>
      </p:sp>
      <p:sp>
        <p:nvSpPr>
          <p:cNvPr id="5" name="Footer Placeholder 4"/>
          <p:cNvSpPr>
            <a:spLocks noGrp="1"/>
          </p:cNvSpPr>
          <p:nvPr>
            <p:ph type="ftr" sz="quarter" idx="11"/>
          </p:nvPr>
        </p:nvSpPr>
        <p:spPr/>
        <p:txBody>
          <a:bodyPr/>
          <a:lstStyle/>
          <a:p>
            <a:r>
              <a:rPr lang="fi-FI" smtClean="0">
                <a:solidFill>
                  <a:srgbClr val="FFFFFF"/>
                </a:solidFill>
              </a:rPr>
              <a:t>Esityksen nimi / Tekijä</a:t>
            </a:r>
            <a:endParaRPr lang="fi-FI">
              <a:solidFill>
                <a:srgbClr val="FFFFFF"/>
              </a:solidFill>
            </a:endParaRPr>
          </a:p>
        </p:txBody>
      </p:sp>
      <p:sp>
        <p:nvSpPr>
          <p:cNvPr id="6" name="Slide Number Placeholder 5"/>
          <p:cNvSpPr>
            <a:spLocks noGrp="1"/>
          </p:cNvSpPr>
          <p:nvPr>
            <p:ph type="sldNum" sz="quarter" idx="12"/>
          </p:nvPr>
        </p:nvSpPr>
        <p:spPr/>
        <p:txBody>
          <a:bodyPr/>
          <a:lstStyle/>
          <a:p>
            <a:fld id="{75C47369-19E2-4791-B101-DB9661BC3DFB}" type="slidenum">
              <a:rPr lang="fi-FI" smtClean="0">
                <a:solidFill>
                  <a:srgbClr val="FFFFFF"/>
                </a:solidFill>
              </a:rPr>
              <a:pPr/>
              <a:t>56</a:t>
            </a:fld>
            <a:endParaRPr lang="fi-FI">
              <a:solidFill>
                <a:srgbClr val="FFFFFF"/>
              </a:solidFill>
            </a:endParaRPr>
          </a:p>
        </p:txBody>
      </p:sp>
      <p:grpSp>
        <p:nvGrpSpPr>
          <p:cNvPr id="9" name="Ryhmitä 8"/>
          <p:cNvGrpSpPr/>
          <p:nvPr/>
        </p:nvGrpSpPr>
        <p:grpSpPr>
          <a:xfrm>
            <a:off x="2988532" y="1235726"/>
            <a:ext cx="5184576" cy="4713554"/>
            <a:chOff x="2988532" y="1235726"/>
            <a:chExt cx="5184576" cy="4713554"/>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0180"/>
            <a:stretch/>
          </p:blipFill>
          <p:spPr bwMode="auto">
            <a:xfrm>
              <a:off x="2988532" y="1235726"/>
              <a:ext cx="5184576" cy="44111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kstiruutu 7"/>
            <p:cNvSpPr txBox="1"/>
            <p:nvPr/>
          </p:nvSpPr>
          <p:spPr>
            <a:xfrm>
              <a:off x="3203848" y="5641503"/>
              <a:ext cx="4933595" cy="307777"/>
            </a:xfrm>
            <a:prstGeom prst="rect">
              <a:avLst/>
            </a:prstGeom>
            <a:noFill/>
          </p:spPr>
          <p:txBody>
            <a:bodyPr wrap="none" rtlCol="0">
              <a:spAutoFit/>
            </a:bodyPr>
            <a:lstStyle/>
            <a:p>
              <a:r>
                <a:rPr lang="fi-FI" sz="1400" dirty="0"/>
                <a:t>Basic </a:t>
              </a:r>
              <a:r>
                <a:rPr lang="fi-FI" sz="1400" dirty="0" err="1"/>
                <a:t>Local</a:t>
              </a:r>
              <a:r>
                <a:rPr lang="fi-FI" sz="1400" dirty="0"/>
                <a:t> </a:t>
              </a:r>
              <a:r>
                <a:rPr lang="fi-FI" sz="1400" dirty="0" err="1"/>
                <a:t>Alignment</a:t>
              </a:r>
              <a:r>
                <a:rPr lang="fi-FI" sz="1400" dirty="0"/>
                <a:t> </a:t>
              </a:r>
              <a:r>
                <a:rPr lang="fi-FI" sz="1400" dirty="0" err="1"/>
                <a:t>Search</a:t>
              </a:r>
              <a:r>
                <a:rPr lang="fi-FI" sz="1400" dirty="0"/>
                <a:t> </a:t>
              </a:r>
              <a:r>
                <a:rPr lang="fi-FI" sz="1400" dirty="0" err="1"/>
                <a:t>Tool</a:t>
              </a:r>
              <a:r>
                <a:rPr lang="fi-FI" sz="1400" dirty="0"/>
                <a:t>: </a:t>
              </a:r>
              <a:r>
                <a:rPr lang="fi-FI" sz="1200" dirty="0">
                  <a:hlinkClick r:id="rId3"/>
                </a:rPr>
                <a:t>http://blast.ncbi.nlm.nih.gov</a:t>
              </a:r>
              <a:r>
                <a:rPr lang="fi-FI" sz="1200" dirty="0" smtClean="0">
                  <a:hlinkClick r:id="rId3"/>
                </a:rPr>
                <a:t>/</a:t>
              </a:r>
              <a:endParaRPr lang="fi-FI" sz="1200" dirty="0"/>
            </a:p>
          </p:txBody>
        </p:sp>
      </p:grpSp>
    </p:spTree>
    <p:extLst>
      <p:ext uri="{BB962C8B-B14F-4D97-AF65-F5344CB8AC3E}">
        <p14:creationId xmlns:p14="http://schemas.microsoft.com/office/powerpoint/2010/main" val="518779187"/>
      </p:ext>
    </p:extLst>
  </p:cSld>
  <p:clrMapOvr>
    <a:masterClrMapping/>
  </p:clrMapOvr>
  <p:transition spd="med">
    <p:wip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i-FI" sz="2800" dirty="0" smtClean="0">
                <a:solidFill>
                  <a:srgbClr val="44697D"/>
                </a:solidFill>
              </a:rPr>
              <a:t>DGGE – </a:t>
            </a:r>
            <a:r>
              <a:rPr lang="fi-FI" sz="2800" smtClean="0">
                <a:solidFill>
                  <a:srgbClr val="44697D"/>
                </a:solidFill>
              </a:rPr>
              <a:t>denaturoiva </a:t>
            </a:r>
            <a:r>
              <a:rPr lang="fi-FI" sz="2800" smtClean="0">
                <a:solidFill>
                  <a:srgbClr val="44697D"/>
                </a:solidFill>
              </a:rPr>
              <a:t>gradienttigeelielektroforeesi</a:t>
            </a:r>
            <a:endParaRPr lang="fi-FI" sz="2800" dirty="0">
              <a:solidFill>
                <a:srgbClr val="44697D"/>
              </a:solidFill>
            </a:endParaRPr>
          </a:p>
        </p:txBody>
      </p:sp>
      <p:sp>
        <p:nvSpPr>
          <p:cNvPr id="3" name="Content Placeholder 2"/>
          <p:cNvSpPr>
            <a:spLocks noGrp="1"/>
          </p:cNvSpPr>
          <p:nvPr>
            <p:ph idx="1"/>
          </p:nvPr>
        </p:nvSpPr>
        <p:spPr/>
        <p:txBody>
          <a:bodyPr>
            <a:normAutofit/>
          </a:bodyPr>
          <a:lstStyle/>
          <a:p>
            <a:r>
              <a:rPr lang="fi-FI" sz="1600" dirty="0" smtClean="0"/>
              <a:t>Erottelee saman kokoiset </a:t>
            </a:r>
            <a:r>
              <a:rPr lang="fi-FI" sz="1600" dirty="0" err="1" smtClean="0"/>
              <a:t>PCR-tuotteet</a:t>
            </a:r>
            <a:r>
              <a:rPr lang="fi-FI" sz="1600" dirty="0" smtClean="0"/>
              <a:t> sekvenssin </a:t>
            </a:r>
            <a:r>
              <a:rPr lang="fi-FI" sz="1600" dirty="0"/>
              <a:t>avulla </a:t>
            </a:r>
            <a:endParaRPr lang="fi-FI" sz="1600" dirty="0" smtClean="0"/>
          </a:p>
          <a:p>
            <a:pPr lvl="1"/>
            <a:r>
              <a:rPr lang="fi-FI" sz="1400" dirty="0" smtClean="0"/>
              <a:t>Eri lajit pysähtyvät eri kohtaan geeliä</a:t>
            </a:r>
          </a:p>
          <a:p>
            <a:r>
              <a:rPr lang="fi-FI" sz="1600" dirty="0" smtClean="0"/>
              <a:t>Näyte </a:t>
            </a:r>
            <a:r>
              <a:rPr lang="fi-FI" sz="1600" dirty="0" smtClean="0">
                <a:sym typeface="Wingdings" panose="05000000000000000000" pitchFamily="2" charset="2"/>
              </a:rPr>
              <a:t></a:t>
            </a:r>
            <a:r>
              <a:rPr lang="fi-FI" sz="1600" dirty="0" smtClean="0"/>
              <a:t> DNA-eristys </a:t>
            </a:r>
            <a:r>
              <a:rPr lang="fi-FI" sz="1600" dirty="0" smtClean="0">
                <a:sym typeface="Wingdings" panose="05000000000000000000" pitchFamily="2" charset="2"/>
              </a:rPr>
              <a:t></a:t>
            </a:r>
            <a:r>
              <a:rPr lang="fi-FI" sz="1600" dirty="0" smtClean="0"/>
              <a:t> PCR yleisalukkeilla, esim. bakteerien yleisalukkeet (sisältää </a:t>
            </a:r>
            <a:r>
              <a:rPr lang="fi-FI" sz="1600" dirty="0" err="1" smtClean="0"/>
              <a:t>GC-hännän</a:t>
            </a:r>
            <a:r>
              <a:rPr lang="fi-FI" sz="1600" dirty="0" smtClean="0"/>
              <a:t>)</a:t>
            </a:r>
          </a:p>
          <a:p>
            <a:endParaRPr lang="fi-FI" sz="1600" dirty="0"/>
          </a:p>
        </p:txBody>
      </p:sp>
      <p:sp>
        <p:nvSpPr>
          <p:cNvPr id="4" name="Date Placeholder 3"/>
          <p:cNvSpPr>
            <a:spLocks noGrp="1"/>
          </p:cNvSpPr>
          <p:nvPr>
            <p:ph type="dt" sz="half" idx="10"/>
          </p:nvPr>
        </p:nvSpPr>
        <p:spPr/>
        <p:txBody>
          <a:bodyPr/>
          <a:lstStyle/>
          <a:p>
            <a:fld id="{4B135896-443F-4544-B6F1-7517F77824BF}" type="datetime1">
              <a:rPr lang="fi-FI" smtClean="0">
                <a:solidFill>
                  <a:srgbClr val="FFFFFF"/>
                </a:solidFill>
              </a:rPr>
              <a:pPr/>
              <a:t>16.6.2016</a:t>
            </a:fld>
            <a:endParaRPr lang="fi-FI">
              <a:solidFill>
                <a:srgbClr val="FFFFFF"/>
              </a:solidFill>
            </a:endParaRPr>
          </a:p>
        </p:txBody>
      </p:sp>
      <p:sp>
        <p:nvSpPr>
          <p:cNvPr id="5" name="Footer Placeholder 4"/>
          <p:cNvSpPr>
            <a:spLocks noGrp="1"/>
          </p:cNvSpPr>
          <p:nvPr>
            <p:ph type="ftr" sz="quarter" idx="11"/>
          </p:nvPr>
        </p:nvSpPr>
        <p:spPr/>
        <p:txBody>
          <a:bodyPr/>
          <a:lstStyle/>
          <a:p>
            <a:r>
              <a:rPr lang="fi-FI" dirty="0" smtClean="0">
                <a:solidFill>
                  <a:srgbClr val="FFFFFF"/>
                </a:solidFill>
              </a:rPr>
              <a:t>Esityksen nimi / Tekijä</a:t>
            </a:r>
            <a:endParaRPr lang="fi-FI" dirty="0">
              <a:solidFill>
                <a:srgbClr val="FFFFFF"/>
              </a:solidFill>
            </a:endParaRPr>
          </a:p>
        </p:txBody>
      </p:sp>
      <p:sp>
        <p:nvSpPr>
          <p:cNvPr id="6" name="Slide Number Placeholder 5"/>
          <p:cNvSpPr>
            <a:spLocks noGrp="1"/>
          </p:cNvSpPr>
          <p:nvPr>
            <p:ph type="sldNum" sz="quarter" idx="12"/>
          </p:nvPr>
        </p:nvSpPr>
        <p:spPr/>
        <p:txBody>
          <a:bodyPr/>
          <a:lstStyle/>
          <a:p>
            <a:fld id="{75C47369-19E2-4791-B101-DB9661BC3DFB}" type="slidenum">
              <a:rPr lang="fi-FI" smtClean="0">
                <a:solidFill>
                  <a:srgbClr val="FFFFFF"/>
                </a:solidFill>
              </a:rPr>
              <a:pPr/>
              <a:t>57</a:t>
            </a:fld>
            <a:endParaRPr lang="fi-FI">
              <a:solidFill>
                <a:srgbClr val="FFFFFF"/>
              </a:solidFill>
            </a:endParaRPr>
          </a:p>
        </p:txBody>
      </p:sp>
      <p:sp>
        <p:nvSpPr>
          <p:cNvPr id="8" name="Content Placeholder 7"/>
          <p:cNvSpPr txBox="1">
            <a:spLocks/>
          </p:cNvSpPr>
          <p:nvPr/>
        </p:nvSpPr>
        <p:spPr>
          <a:xfrm>
            <a:off x="4939854" y="2772250"/>
            <a:ext cx="3510679" cy="3223613"/>
          </a:xfrm>
          <a:prstGeom prst="rect">
            <a:avLst/>
          </a:prstGeom>
        </p:spPr>
        <p:txBody>
          <a:bodyPr anchor="ctr"/>
          <a:lstStyle>
            <a:lvl1pPr marL="357188" indent="-357188" algn="l" rtl="0" eaLnBrk="1" fontAlgn="base" hangingPunct="1">
              <a:lnSpc>
                <a:spcPct val="95000"/>
              </a:lnSpc>
              <a:spcBef>
                <a:spcPts val="900"/>
              </a:spcBef>
              <a:spcAft>
                <a:spcPct val="0"/>
              </a:spcAft>
              <a:buClr>
                <a:schemeClr val="accent1"/>
              </a:buClr>
              <a:buChar char="•"/>
              <a:defRPr sz="2200">
                <a:solidFill>
                  <a:schemeClr val="tx1"/>
                </a:solidFill>
                <a:latin typeface="+mn-lt"/>
                <a:ea typeface="+mn-ea"/>
                <a:cs typeface="+mn-cs"/>
              </a:defRPr>
            </a:lvl1pPr>
            <a:lvl2pPr marL="625475" indent="-265113" algn="l" rtl="0" eaLnBrk="1" fontAlgn="base" hangingPunct="1">
              <a:lnSpc>
                <a:spcPct val="95000"/>
              </a:lnSpc>
              <a:spcBef>
                <a:spcPts val="600"/>
              </a:spcBef>
              <a:spcAft>
                <a:spcPct val="0"/>
              </a:spcAft>
              <a:buChar char="–"/>
              <a:defRPr sz="2000">
                <a:solidFill>
                  <a:schemeClr val="tx1"/>
                </a:solidFill>
                <a:latin typeface="+mn-lt"/>
              </a:defRPr>
            </a:lvl2pPr>
            <a:lvl3pPr marL="900113" indent="-274638" algn="l" rtl="0" eaLnBrk="1" fontAlgn="base" hangingPunct="1">
              <a:lnSpc>
                <a:spcPct val="95000"/>
              </a:lnSpc>
              <a:spcBef>
                <a:spcPts val="540"/>
              </a:spcBef>
              <a:spcAft>
                <a:spcPct val="0"/>
              </a:spcAft>
              <a:buClr>
                <a:schemeClr val="accent1"/>
              </a:buClr>
              <a:buChar char="•"/>
              <a:defRPr sz="1800">
                <a:solidFill>
                  <a:schemeClr val="tx1"/>
                </a:solidFill>
                <a:latin typeface="+mn-lt"/>
              </a:defRPr>
            </a:lvl3pPr>
            <a:lvl4pPr marL="1165225" indent="-265113" algn="l" rtl="0" eaLnBrk="1" fontAlgn="base" hangingPunct="1">
              <a:lnSpc>
                <a:spcPct val="95000"/>
              </a:lnSpc>
              <a:spcBef>
                <a:spcPts val="540"/>
              </a:spcBef>
              <a:spcAft>
                <a:spcPct val="0"/>
              </a:spcAft>
              <a:buChar char="–"/>
              <a:defRPr sz="1800">
                <a:solidFill>
                  <a:schemeClr val="tx1"/>
                </a:solidFill>
                <a:latin typeface="+mn-lt"/>
              </a:defRPr>
            </a:lvl4pPr>
            <a:lvl5pPr marL="1430338" indent="-265113" algn="l" rtl="0" eaLnBrk="1" fontAlgn="base" hangingPunct="1">
              <a:lnSpc>
                <a:spcPct val="95000"/>
              </a:lnSpc>
              <a:spcBef>
                <a:spcPts val="540"/>
              </a:spcBef>
              <a:spcAft>
                <a:spcPct val="0"/>
              </a:spcAft>
              <a:buChar char="»"/>
              <a:defRPr sz="1800">
                <a:solidFill>
                  <a:schemeClr val="tx1"/>
                </a:solidFill>
                <a:latin typeface="+mn-lt"/>
              </a:defRPr>
            </a:lvl5pPr>
            <a:lvl6pPr marL="2608263" indent="-265113" algn="l" rtl="0" eaLnBrk="1" fontAlgn="base" hangingPunct="1">
              <a:lnSpc>
                <a:spcPct val="85000"/>
              </a:lnSpc>
              <a:spcBef>
                <a:spcPct val="25000"/>
              </a:spcBef>
              <a:spcAft>
                <a:spcPct val="0"/>
              </a:spcAft>
              <a:buChar char="»"/>
              <a:defRPr sz="2200">
                <a:solidFill>
                  <a:schemeClr val="tx1"/>
                </a:solidFill>
                <a:latin typeface="+mn-lt"/>
              </a:defRPr>
            </a:lvl6pPr>
            <a:lvl7pPr marL="3065463" indent="-265113" algn="l" rtl="0" eaLnBrk="1" fontAlgn="base" hangingPunct="1">
              <a:lnSpc>
                <a:spcPct val="85000"/>
              </a:lnSpc>
              <a:spcBef>
                <a:spcPct val="25000"/>
              </a:spcBef>
              <a:spcAft>
                <a:spcPct val="0"/>
              </a:spcAft>
              <a:buChar char="»"/>
              <a:defRPr sz="2200">
                <a:solidFill>
                  <a:schemeClr val="tx1"/>
                </a:solidFill>
                <a:latin typeface="+mn-lt"/>
              </a:defRPr>
            </a:lvl7pPr>
            <a:lvl8pPr marL="3522663" indent="-265113" algn="l" rtl="0" eaLnBrk="1" fontAlgn="base" hangingPunct="1">
              <a:lnSpc>
                <a:spcPct val="85000"/>
              </a:lnSpc>
              <a:spcBef>
                <a:spcPct val="25000"/>
              </a:spcBef>
              <a:spcAft>
                <a:spcPct val="0"/>
              </a:spcAft>
              <a:buChar char="»"/>
              <a:defRPr sz="2200">
                <a:solidFill>
                  <a:schemeClr val="tx1"/>
                </a:solidFill>
                <a:latin typeface="+mn-lt"/>
              </a:defRPr>
            </a:lvl8pPr>
            <a:lvl9pPr marL="3979863" indent="-265113" algn="l" rtl="0" eaLnBrk="1" fontAlgn="base" hangingPunct="1">
              <a:lnSpc>
                <a:spcPct val="85000"/>
              </a:lnSpc>
              <a:spcBef>
                <a:spcPct val="25000"/>
              </a:spcBef>
              <a:spcAft>
                <a:spcPct val="0"/>
              </a:spcAft>
              <a:buChar char="»"/>
              <a:defRPr sz="2200">
                <a:solidFill>
                  <a:schemeClr val="tx1"/>
                </a:solidFill>
                <a:latin typeface="+mn-lt"/>
              </a:defRPr>
            </a:lvl9pPr>
          </a:lstStyle>
          <a:p>
            <a:pPr marL="0" indent="0">
              <a:lnSpc>
                <a:spcPct val="100000"/>
              </a:lnSpc>
              <a:buNone/>
            </a:pPr>
            <a:r>
              <a:rPr lang="fi-FI" sz="1200" kern="0" dirty="0" smtClean="0"/>
              <a:t>Polyakryyliamidigeeli</a:t>
            </a:r>
          </a:p>
          <a:p>
            <a:pPr marL="263525" indent="-171450">
              <a:lnSpc>
                <a:spcPct val="100000"/>
              </a:lnSpc>
            </a:pPr>
            <a:r>
              <a:rPr lang="fi-FI" sz="1100" kern="0" dirty="0" smtClean="0"/>
              <a:t>Denaturoivia ainesosia </a:t>
            </a:r>
            <a:br>
              <a:rPr lang="fi-FI" sz="1100" kern="0" dirty="0" smtClean="0"/>
            </a:br>
            <a:r>
              <a:rPr lang="fi-FI" sz="1100" kern="0" dirty="0" smtClean="0"/>
              <a:t>(urea &amp; </a:t>
            </a:r>
            <a:r>
              <a:rPr lang="fi-FI" sz="1100" kern="0" dirty="0" err="1" smtClean="0"/>
              <a:t>formamidi</a:t>
            </a:r>
            <a:r>
              <a:rPr lang="fi-FI" sz="1100" kern="0" dirty="0" smtClean="0"/>
              <a:t>)</a:t>
            </a:r>
          </a:p>
          <a:p>
            <a:pPr marL="263525" indent="-171450">
              <a:lnSpc>
                <a:spcPct val="100000"/>
              </a:lnSpc>
            </a:pPr>
            <a:r>
              <a:rPr lang="fi-FI" sz="1100" kern="0" dirty="0" smtClean="0"/>
              <a:t>Denaturoivat aineet gradienttina, pohjalla vahvin</a:t>
            </a:r>
          </a:p>
          <a:p>
            <a:pPr marL="360362" lvl="1" indent="0">
              <a:lnSpc>
                <a:spcPct val="100000"/>
              </a:lnSpc>
              <a:buNone/>
            </a:pPr>
            <a:endParaRPr lang="fi-FI" sz="1100" kern="0" dirty="0" smtClean="0"/>
          </a:p>
          <a:p>
            <a:pPr marL="92075" indent="0">
              <a:lnSpc>
                <a:spcPct val="100000"/>
              </a:lnSpc>
              <a:buNone/>
            </a:pPr>
            <a:r>
              <a:rPr lang="fi-FI" sz="1200" kern="0" dirty="0" smtClean="0"/>
              <a:t>Näyte </a:t>
            </a:r>
            <a:r>
              <a:rPr lang="fi-FI" sz="1200" kern="0" dirty="0" smtClean="0"/>
              <a:t>pipetoidaan geelin ylälaitaan</a:t>
            </a:r>
          </a:p>
          <a:p>
            <a:pPr marL="92075" indent="0">
              <a:lnSpc>
                <a:spcPct val="100000"/>
              </a:lnSpc>
              <a:buNone/>
            </a:pPr>
            <a:r>
              <a:rPr lang="fi-FI" sz="1200" kern="0" dirty="0" smtClean="0"/>
              <a:t>”</a:t>
            </a:r>
            <a:r>
              <a:rPr lang="fi-FI" sz="1200" kern="0" dirty="0" err="1" smtClean="0"/>
              <a:t>band</a:t>
            </a:r>
            <a:r>
              <a:rPr lang="fi-FI" sz="1200" kern="0" dirty="0" smtClean="0"/>
              <a:t>”, vyöhyke = yksi laji</a:t>
            </a:r>
          </a:p>
          <a:p>
            <a:pPr marL="92075" indent="0">
              <a:lnSpc>
                <a:spcPct val="100000"/>
              </a:lnSpc>
              <a:buNone/>
            </a:pPr>
            <a:r>
              <a:rPr lang="fi-FI" sz="1200" kern="0" dirty="0" smtClean="0"/>
              <a:t> (yhdessä </a:t>
            </a:r>
            <a:r>
              <a:rPr lang="fi-FI" sz="1200" kern="0" dirty="0" smtClean="0"/>
              <a:t>näytteessä </a:t>
            </a:r>
            <a:r>
              <a:rPr lang="fi-FI" sz="1200" kern="0" dirty="0" smtClean="0"/>
              <a:t>useita lajeja)</a:t>
            </a:r>
          </a:p>
          <a:p>
            <a:pPr marL="92075" indent="0">
              <a:lnSpc>
                <a:spcPct val="100000"/>
              </a:lnSpc>
              <a:buNone/>
            </a:pPr>
            <a:r>
              <a:rPr lang="fi-FI" sz="1200" i="1" kern="0" dirty="0" smtClean="0">
                <a:solidFill>
                  <a:srgbClr val="519B2F"/>
                </a:solidFill>
                <a:sym typeface="Wingdings" panose="05000000000000000000" pitchFamily="2" charset="2"/>
              </a:rPr>
              <a:t> Tällä geelillä 3 kokomarkkeria ja 10 näytettä</a:t>
            </a:r>
            <a:endParaRPr lang="fi-FI" sz="1200" i="1" kern="0" dirty="0">
              <a:solidFill>
                <a:srgbClr val="519B2F"/>
              </a:solidFill>
            </a:endParaRPr>
          </a:p>
        </p:txBody>
      </p:sp>
      <p:grpSp>
        <p:nvGrpSpPr>
          <p:cNvPr id="11" name="Ryhmitä 10"/>
          <p:cNvGrpSpPr/>
          <p:nvPr/>
        </p:nvGrpSpPr>
        <p:grpSpPr>
          <a:xfrm>
            <a:off x="1417426" y="2869784"/>
            <a:ext cx="3672408" cy="3151605"/>
            <a:chOff x="611560" y="2780928"/>
            <a:chExt cx="3672408" cy="3151605"/>
          </a:xfrm>
        </p:grpSpPr>
        <p:pic>
          <p:nvPicPr>
            <p:cNvPr id="7" name="Picture 4" descr="IMG_0649.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611560" y="2780928"/>
              <a:ext cx="2914818" cy="3151605"/>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p:cNvCxnSpPr/>
            <p:nvPr/>
          </p:nvCxnSpPr>
          <p:spPr>
            <a:xfrm flipH="1">
              <a:off x="3265460" y="5373216"/>
              <a:ext cx="1018508" cy="14401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3419872" y="4356730"/>
              <a:ext cx="778310" cy="152099"/>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6" name="Right Brace 15"/>
            <p:cNvSpPr/>
            <p:nvPr/>
          </p:nvSpPr>
          <p:spPr>
            <a:xfrm>
              <a:off x="3131840" y="2852936"/>
              <a:ext cx="288032" cy="2952328"/>
            </a:xfrm>
            <a:prstGeom prst="rightBrace">
              <a:avLst>
                <a:gd name="adj1" fmla="val 8333"/>
                <a:gd name="adj2" fmla="val 50323"/>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i-FI"/>
            </a:p>
          </p:txBody>
        </p:sp>
      </p:grpSp>
    </p:spTree>
    <p:extLst>
      <p:ext uri="{BB962C8B-B14F-4D97-AF65-F5344CB8AC3E}">
        <p14:creationId xmlns:p14="http://schemas.microsoft.com/office/powerpoint/2010/main" val="530606654"/>
      </p:ext>
    </p:extLst>
  </p:cSld>
  <p:clrMapOvr>
    <a:masterClrMapping/>
  </p:clrMapOvr>
  <p:transition spd="med">
    <p:wip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i-FI" sz="2800" dirty="0" smtClean="0">
                <a:solidFill>
                  <a:srgbClr val="44697D"/>
                </a:solidFill>
              </a:rPr>
              <a:t>DGGE </a:t>
            </a:r>
            <a:r>
              <a:rPr lang="fi-FI" sz="2800" dirty="0" smtClean="0">
                <a:solidFill>
                  <a:srgbClr val="44697D"/>
                </a:solidFill>
              </a:rPr>
              <a:t>– edut </a:t>
            </a:r>
            <a:r>
              <a:rPr lang="fi-FI" sz="2800" dirty="0" smtClean="0">
                <a:solidFill>
                  <a:srgbClr val="44697D"/>
                </a:solidFill>
              </a:rPr>
              <a:t>ja heikkoudet</a:t>
            </a:r>
            <a:endParaRPr lang="fi-FI" sz="2800" dirty="0">
              <a:solidFill>
                <a:srgbClr val="44697D"/>
              </a:solidFill>
            </a:endParaRPr>
          </a:p>
        </p:txBody>
      </p:sp>
      <p:sp>
        <p:nvSpPr>
          <p:cNvPr id="7" name="Content Placeholder 6"/>
          <p:cNvSpPr>
            <a:spLocks noGrp="1"/>
          </p:cNvSpPr>
          <p:nvPr>
            <p:ph sz="half" idx="1"/>
          </p:nvPr>
        </p:nvSpPr>
        <p:spPr>
          <a:xfrm>
            <a:off x="812897" y="1617009"/>
            <a:ext cx="3668712" cy="4104481"/>
          </a:xfrm>
        </p:spPr>
        <p:style>
          <a:lnRef idx="3">
            <a:schemeClr val="lt1"/>
          </a:lnRef>
          <a:fillRef idx="1">
            <a:schemeClr val="accent3"/>
          </a:fillRef>
          <a:effectRef idx="1">
            <a:schemeClr val="accent3"/>
          </a:effectRef>
          <a:fontRef idx="minor">
            <a:schemeClr val="lt1"/>
          </a:fontRef>
        </p:style>
        <p:txBody>
          <a:bodyPr>
            <a:normAutofit/>
          </a:bodyPr>
          <a:lstStyle/>
          <a:p>
            <a:pPr marL="0" indent="0">
              <a:buClr>
                <a:schemeClr val="bg1"/>
              </a:buClr>
              <a:buNone/>
            </a:pPr>
            <a:r>
              <a:rPr lang="fi-FI" sz="3200" b="1" dirty="0" smtClean="0"/>
              <a:t>+</a:t>
            </a:r>
          </a:p>
          <a:p>
            <a:pPr>
              <a:buClr>
                <a:schemeClr val="bg1"/>
              </a:buClr>
            </a:pPr>
            <a:r>
              <a:rPr lang="fi-FI" sz="1600" dirty="0" smtClean="0"/>
              <a:t>Nopea katsaus mikrobiyhteisöön</a:t>
            </a:r>
          </a:p>
          <a:p>
            <a:pPr>
              <a:buClr>
                <a:schemeClr val="bg1"/>
              </a:buClr>
            </a:pPr>
            <a:r>
              <a:rPr lang="fi-FI" sz="1600" dirty="0" smtClean="0"/>
              <a:t>Suhteellisen </a:t>
            </a:r>
            <a:r>
              <a:rPr lang="fi-FI" sz="1600" dirty="0" smtClean="0"/>
              <a:t>edullinen </a:t>
            </a:r>
          </a:p>
          <a:p>
            <a:pPr>
              <a:buClr>
                <a:schemeClr val="bg1"/>
              </a:buClr>
            </a:pPr>
            <a:r>
              <a:rPr lang="fi-FI" sz="1600" dirty="0" err="1" smtClean="0"/>
              <a:t>Semikvantitatiivinen</a:t>
            </a:r>
            <a:endParaRPr lang="fi-FI" sz="1600" dirty="0" smtClean="0"/>
          </a:p>
          <a:p>
            <a:pPr>
              <a:buClr>
                <a:schemeClr val="bg1"/>
              </a:buClr>
            </a:pPr>
            <a:r>
              <a:rPr lang="fi-FI" sz="1600" dirty="0" smtClean="0"/>
              <a:t>Hyvä resoluutio</a:t>
            </a:r>
          </a:p>
          <a:p>
            <a:pPr>
              <a:buClr>
                <a:schemeClr val="bg1"/>
              </a:buClr>
            </a:pPr>
            <a:r>
              <a:rPr lang="fi-FI" sz="1600" dirty="0" smtClean="0"/>
              <a:t>Sekvenssidataa voidaan ”jatkojalostaa”</a:t>
            </a:r>
          </a:p>
          <a:p>
            <a:pPr>
              <a:buClr>
                <a:schemeClr val="bg1"/>
              </a:buClr>
            </a:pPr>
            <a:r>
              <a:rPr lang="fi-FI" sz="1600" dirty="0" smtClean="0"/>
              <a:t>Sekvenssin perusteella lajin tunnistaminen</a:t>
            </a:r>
            <a:endParaRPr lang="fi-FI" sz="1600" dirty="0"/>
          </a:p>
        </p:txBody>
      </p:sp>
      <p:sp>
        <p:nvSpPr>
          <p:cNvPr id="8" name="Content Placeholder 7"/>
          <p:cNvSpPr>
            <a:spLocks noGrp="1"/>
          </p:cNvSpPr>
          <p:nvPr>
            <p:ph sz="half" idx="2"/>
          </p:nvPr>
        </p:nvSpPr>
        <p:spPr>
          <a:xfrm>
            <a:off x="4648200" y="1628775"/>
            <a:ext cx="3668713" cy="4104481"/>
          </a:xfrm>
        </p:spPr>
        <p:style>
          <a:lnRef idx="3">
            <a:schemeClr val="lt1"/>
          </a:lnRef>
          <a:fillRef idx="1">
            <a:schemeClr val="accent2"/>
          </a:fillRef>
          <a:effectRef idx="1">
            <a:schemeClr val="accent2"/>
          </a:effectRef>
          <a:fontRef idx="minor">
            <a:schemeClr val="lt1"/>
          </a:fontRef>
        </p:style>
        <p:txBody>
          <a:bodyPr/>
          <a:lstStyle/>
          <a:p>
            <a:pPr marL="0" indent="0">
              <a:buClr>
                <a:schemeClr val="bg1"/>
              </a:buClr>
              <a:buNone/>
            </a:pPr>
            <a:r>
              <a:rPr lang="fi-FI" sz="3200" b="1" dirty="0">
                <a:solidFill>
                  <a:schemeClr val="bg1"/>
                </a:solidFill>
              </a:rPr>
              <a:t>–</a:t>
            </a:r>
            <a:endParaRPr lang="fi-FI" sz="3200" b="1" dirty="0" smtClean="0">
              <a:solidFill>
                <a:schemeClr val="bg1"/>
              </a:solidFill>
            </a:endParaRPr>
          </a:p>
          <a:p>
            <a:pPr>
              <a:buClr>
                <a:schemeClr val="bg1"/>
              </a:buClr>
            </a:pPr>
            <a:r>
              <a:rPr lang="fi-FI" sz="1600" dirty="0" smtClean="0"/>
              <a:t>Käsityötä, työläs</a:t>
            </a:r>
          </a:p>
          <a:p>
            <a:pPr>
              <a:buClr>
                <a:schemeClr val="bg1"/>
              </a:buClr>
            </a:pPr>
            <a:r>
              <a:rPr lang="fi-FI" sz="1600" dirty="0" smtClean="0"/>
              <a:t>Reagenssit myrkkyjä</a:t>
            </a:r>
          </a:p>
          <a:p>
            <a:pPr>
              <a:buClr>
                <a:schemeClr val="bg1"/>
              </a:buClr>
            </a:pPr>
            <a:r>
              <a:rPr lang="fi-FI" sz="1600" dirty="0" err="1" smtClean="0"/>
              <a:t>PCR-bias</a:t>
            </a:r>
            <a:r>
              <a:rPr lang="fi-FI" sz="1600" dirty="0" smtClean="0"/>
              <a:t> riski</a:t>
            </a:r>
          </a:p>
          <a:p>
            <a:pPr>
              <a:buClr>
                <a:schemeClr val="bg1"/>
              </a:buClr>
            </a:pPr>
            <a:r>
              <a:rPr lang="fi-FI" sz="1600" dirty="0" smtClean="0"/>
              <a:t>Lyhyt DGGE fragmentti (alle 500bp), eli ei kerro täysin lajistoa</a:t>
            </a:r>
          </a:p>
          <a:p>
            <a:pPr>
              <a:buClr>
                <a:schemeClr val="bg1"/>
              </a:buClr>
            </a:pPr>
            <a:r>
              <a:rPr lang="fi-FI" sz="1600" dirty="0" smtClean="0"/>
              <a:t>Alukkeet voi valikoida, eli kaikki ei näy kuitenkaan geelillä</a:t>
            </a:r>
          </a:p>
          <a:p>
            <a:pPr>
              <a:buClr>
                <a:schemeClr val="bg1"/>
              </a:buClr>
            </a:pPr>
            <a:r>
              <a:rPr lang="fi-FI" sz="1600" dirty="0" smtClean="0"/>
              <a:t>Tämän jälkeen vielä kloonaus ja sekvensointi…</a:t>
            </a:r>
            <a:endParaRPr lang="fi-FI" sz="1600" dirty="0"/>
          </a:p>
        </p:txBody>
      </p:sp>
      <p:sp>
        <p:nvSpPr>
          <p:cNvPr id="4" name="Date Placeholder 3"/>
          <p:cNvSpPr>
            <a:spLocks noGrp="1"/>
          </p:cNvSpPr>
          <p:nvPr>
            <p:ph type="dt" sz="half" idx="10"/>
          </p:nvPr>
        </p:nvSpPr>
        <p:spPr/>
        <p:txBody>
          <a:bodyPr/>
          <a:lstStyle/>
          <a:p>
            <a:fld id="{4B135896-443F-4544-B6F1-7517F77824BF}" type="datetime1">
              <a:rPr lang="fi-FI" smtClean="0">
                <a:solidFill>
                  <a:srgbClr val="FFFFFF"/>
                </a:solidFill>
              </a:rPr>
              <a:pPr/>
              <a:t>16.6.2016</a:t>
            </a:fld>
            <a:endParaRPr lang="fi-FI">
              <a:solidFill>
                <a:srgbClr val="FFFFFF"/>
              </a:solidFill>
            </a:endParaRPr>
          </a:p>
        </p:txBody>
      </p:sp>
      <p:sp>
        <p:nvSpPr>
          <p:cNvPr id="5" name="Footer Placeholder 4"/>
          <p:cNvSpPr>
            <a:spLocks noGrp="1"/>
          </p:cNvSpPr>
          <p:nvPr>
            <p:ph type="ftr" sz="quarter" idx="11"/>
          </p:nvPr>
        </p:nvSpPr>
        <p:spPr/>
        <p:txBody>
          <a:bodyPr/>
          <a:lstStyle/>
          <a:p>
            <a:r>
              <a:rPr lang="fi-FI" smtClean="0">
                <a:solidFill>
                  <a:srgbClr val="FFFFFF"/>
                </a:solidFill>
              </a:rPr>
              <a:t>Esityksen nimi / Tekijä</a:t>
            </a:r>
            <a:endParaRPr lang="fi-FI">
              <a:solidFill>
                <a:srgbClr val="FFFFFF"/>
              </a:solidFill>
            </a:endParaRPr>
          </a:p>
        </p:txBody>
      </p:sp>
      <p:sp>
        <p:nvSpPr>
          <p:cNvPr id="6" name="Slide Number Placeholder 5"/>
          <p:cNvSpPr>
            <a:spLocks noGrp="1"/>
          </p:cNvSpPr>
          <p:nvPr>
            <p:ph type="sldNum" sz="quarter" idx="12"/>
          </p:nvPr>
        </p:nvSpPr>
        <p:spPr/>
        <p:txBody>
          <a:bodyPr/>
          <a:lstStyle/>
          <a:p>
            <a:fld id="{75C47369-19E2-4791-B101-DB9661BC3DFB}" type="slidenum">
              <a:rPr lang="fi-FI" smtClean="0">
                <a:solidFill>
                  <a:srgbClr val="FFFFFF"/>
                </a:solidFill>
              </a:rPr>
              <a:pPr/>
              <a:t>58</a:t>
            </a:fld>
            <a:endParaRPr lang="fi-FI">
              <a:solidFill>
                <a:srgbClr val="FFFFFF"/>
              </a:solidFill>
            </a:endParaRPr>
          </a:p>
        </p:txBody>
      </p:sp>
    </p:spTree>
    <p:extLst>
      <p:ext uri="{BB962C8B-B14F-4D97-AF65-F5344CB8AC3E}">
        <p14:creationId xmlns:p14="http://schemas.microsoft.com/office/powerpoint/2010/main" val="2497631216"/>
      </p:ext>
    </p:extLst>
  </p:cSld>
  <p:clrMapOvr>
    <a:masterClrMapping/>
  </p:clrMapOvr>
  <p:transition spd="med">
    <p:wip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2"/>
          <p:cNvSpPr>
            <a:spLocks noGrp="1" noChangeArrowheads="1"/>
          </p:cNvSpPr>
          <p:nvPr>
            <p:ph type="title"/>
          </p:nvPr>
        </p:nvSpPr>
        <p:spPr/>
        <p:txBody>
          <a:bodyPr/>
          <a:lstStyle/>
          <a:p>
            <a:r>
              <a:rPr lang="en-GB" dirty="0" err="1" smtClean="0">
                <a:latin typeface="Arial" panose="020B0604020202020204" pitchFamily="34" charset="0"/>
                <a:cs typeface="Arial" panose="020B0604020202020204" pitchFamily="34" charset="0"/>
              </a:rPr>
              <a:t>Mikä</a:t>
            </a:r>
            <a:r>
              <a:rPr lang="en-GB" dirty="0" smtClean="0">
                <a:latin typeface="Arial" panose="020B0604020202020204" pitchFamily="34" charset="0"/>
                <a:cs typeface="Arial" panose="020B0604020202020204" pitchFamily="34" charset="0"/>
              </a:rPr>
              <a:t> </a:t>
            </a:r>
            <a:r>
              <a:rPr lang="en-GB" dirty="0" err="1" smtClean="0">
                <a:latin typeface="Arial" panose="020B0604020202020204" pitchFamily="34" charset="0"/>
                <a:cs typeface="Arial" panose="020B0604020202020204" pitchFamily="34" charset="0"/>
              </a:rPr>
              <a:t>menetelmä</a:t>
            </a:r>
            <a:r>
              <a:rPr lang="en-GB" dirty="0" smtClean="0">
                <a:latin typeface="Arial" panose="020B0604020202020204" pitchFamily="34" charset="0"/>
                <a:cs typeface="Arial" panose="020B0604020202020204" pitchFamily="34" charset="0"/>
              </a:rPr>
              <a:t> </a:t>
            </a:r>
            <a:r>
              <a:rPr lang="en-GB" dirty="0" err="1" smtClean="0">
                <a:latin typeface="Arial" panose="020B0604020202020204" pitchFamily="34" charset="0"/>
                <a:cs typeface="Arial" panose="020B0604020202020204" pitchFamily="34" charset="0"/>
              </a:rPr>
              <a:t>valita</a:t>
            </a:r>
            <a:r>
              <a:rPr lang="en-GB" dirty="0" smtClean="0">
                <a:latin typeface="Arial" panose="020B0604020202020204" pitchFamily="34" charset="0"/>
                <a:cs typeface="Arial" panose="020B0604020202020204" pitchFamily="34" charset="0"/>
              </a:rPr>
              <a:t>?</a:t>
            </a:r>
            <a:endParaRPr lang="en-GB" dirty="0">
              <a:latin typeface="Arial" panose="020B0604020202020204" pitchFamily="34" charset="0"/>
              <a:cs typeface="Arial" panose="020B0604020202020204" pitchFamily="34" charset="0"/>
            </a:endParaRPr>
          </a:p>
        </p:txBody>
      </p:sp>
      <p:sp>
        <p:nvSpPr>
          <p:cNvPr id="17" name="Slide Number Placeholder 4"/>
          <p:cNvSpPr>
            <a:spLocks noGrp="1"/>
          </p:cNvSpPr>
          <p:nvPr>
            <p:ph type="sldNum" sz="quarter" idx="12"/>
          </p:nvPr>
        </p:nvSpPr>
        <p:spPr/>
        <p:txBody>
          <a:bodyPr/>
          <a:lstStyle/>
          <a:p>
            <a:fld id="{1A1485CA-DBA6-4301-B07B-3613908EFDC2}" type="slidenum">
              <a:rPr lang="fi-FI">
                <a:solidFill>
                  <a:srgbClr val="FFFFFF"/>
                </a:solidFill>
              </a:rPr>
              <a:pPr/>
              <a:t>59</a:t>
            </a:fld>
            <a:endParaRPr lang="fi-FI">
              <a:solidFill>
                <a:srgbClr val="FFFFFF"/>
              </a:solidFill>
            </a:endParaRPr>
          </a:p>
        </p:txBody>
      </p:sp>
      <p:sp>
        <p:nvSpPr>
          <p:cNvPr id="406531" name="Rectangle 3"/>
          <p:cNvSpPr>
            <a:spLocks noChangeArrowheads="1"/>
          </p:cNvSpPr>
          <p:nvPr/>
        </p:nvSpPr>
        <p:spPr bwMode="auto">
          <a:xfrm>
            <a:off x="323850" y="1773238"/>
            <a:ext cx="867251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57188" indent="-357188" fontAlgn="base">
              <a:lnSpc>
                <a:spcPct val="85000"/>
              </a:lnSpc>
              <a:spcBef>
                <a:spcPct val="35000"/>
              </a:spcBef>
              <a:spcAft>
                <a:spcPct val="0"/>
              </a:spcAft>
              <a:buClr>
                <a:srgbClr val="7BC143"/>
              </a:buClr>
            </a:pPr>
            <a:r>
              <a:rPr lang="en-GB" sz="2400">
                <a:solidFill>
                  <a:srgbClr val="7BC143"/>
                </a:solidFill>
                <a:cs typeface="Times New Roman" pitchFamily="18" charset="0"/>
              </a:rPr>
              <a:t>	</a:t>
            </a:r>
            <a:endParaRPr lang="fi-FI" sz="2400">
              <a:solidFill>
                <a:srgbClr val="7BC143"/>
              </a:solidFill>
            </a:endParaRPr>
          </a:p>
        </p:txBody>
      </p:sp>
      <p:pic>
        <p:nvPicPr>
          <p:cNvPr id="40653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5614" y="4903755"/>
            <a:ext cx="2323863" cy="1366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6560" name="Picture 4" descr="IMG_0649.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59113" y="1853967"/>
            <a:ext cx="1512350" cy="1635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6563" name="Picture 3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26998" y="1853967"/>
            <a:ext cx="4033837" cy="138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Ryhmitä 4"/>
          <p:cNvGrpSpPr/>
          <p:nvPr/>
        </p:nvGrpSpPr>
        <p:grpSpPr>
          <a:xfrm>
            <a:off x="6579973" y="3394085"/>
            <a:ext cx="2180862" cy="1475075"/>
            <a:chOff x="3431382" y="3702050"/>
            <a:chExt cx="2425700" cy="1611180"/>
          </a:xfrm>
        </p:grpSpPr>
        <p:pic>
          <p:nvPicPr>
            <p:cNvPr id="406537"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31382" y="3702050"/>
              <a:ext cx="2425700" cy="157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6564" name="Text Box 36"/>
            <p:cNvSpPr txBox="1">
              <a:spLocks noChangeArrowheads="1"/>
            </p:cNvSpPr>
            <p:nvPr/>
          </p:nvSpPr>
          <p:spPr bwMode="auto">
            <a:xfrm>
              <a:off x="3525837" y="5005454"/>
              <a:ext cx="663964" cy="307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fi-FI" sz="1200" dirty="0" err="1">
                  <a:solidFill>
                    <a:srgbClr val="000000"/>
                  </a:solidFill>
                </a:rPr>
                <a:t>qPCR</a:t>
              </a:r>
              <a:endParaRPr lang="fi-FI" sz="1200" dirty="0">
                <a:solidFill>
                  <a:srgbClr val="000000"/>
                </a:solidFill>
              </a:endParaRPr>
            </a:p>
          </p:txBody>
        </p:sp>
      </p:grpSp>
      <p:grpSp>
        <p:nvGrpSpPr>
          <p:cNvPr id="4" name="Ryhmitä 3"/>
          <p:cNvGrpSpPr/>
          <p:nvPr/>
        </p:nvGrpSpPr>
        <p:grpSpPr>
          <a:xfrm>
            <a:off x="444072" y="1879989"/>
            <a:ext cx="2494820" cy="1338784"/>
            <a:chOff x="5874567" y="1484313"/>
            <a:chExt cx="3031308" cy="1516062"/>
          </a:xfrm>
        </p:grpSpPr>
        <p:pic>
          <p:nvPicPr>
            <p:cNvPr id="406536" name="Picture 8" descr="pcrcopie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0425" y="1484313"/>
              <a:ext cx="2965450" cy="151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6565" name="Text Box 37"/>
            <p:cNvSpPr txBox="1">
              <a:spLocks noChangeArrowheads="1"/>
            </p:cNvSpPr>
            <p:nvPr/>
          </p:nvSpPr>
          <p:spPr bwMode="auto">
            <a:xfrm>
              <a:off x="5874567" y="2647951"/>
              <a:ext cx="71365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fi-FI" sz="1400" dirty="0">
                  <a:solidFill>
                    <a:srgbClr val="000000"/>
                  </a:solidFill>
                </a:rPr>
                <a:t>DGGE</a:t>
              </a:r>
            </a:p>
          </p:txBody>
        </p:sp>
      </p:grpSp>
      <p:grpSp>
        <p:nvGrpSpPr>
          <p:cNvPr id="2" name="Ryhmitä 1"/>
          <p:cNvGrpSpPr/>
          <p:nvPr/>
        </p:nvGrpSpPr>
        <p:grpSpPr>
          <a:xfrm>
            <a:off x="395536" y="3456691"/>
            <a:ext cx="2685375" cy="2636605"/>
            <a:chOff x="305475" y="3419708"/>
            <a:chExt cx="2685375" cy="2636605"/>
          </a:xfrm>
        </p:grpSpPr>
        <p:pic>
          <p:nvPicPr>
            <p:cNvPr id="406559" name="Picture 3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8313" y="3860800"/>
              <a:ext cx="2522537" cy="219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6567" name="Text Box 39"/>
            <p:cNvSpPr txBox="1">
              <a:spLocks noChangeArrowheads="1"/>
            </p:cNvSpPr>
            <p:nvPr/>
          </p:nvSpPr>
          <p:spPr bwMode="auto">
            <a:xfrm>
              <a:off x="305475" y="3419708"/>
              <a:ext cx="156805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fi-FI" sz="1400" dirty="0">
                  <a:solidFill>
                    <a:srgbClr val="000000"/>
                  </a:solidFill>
                </a:rPr>
                <a:t>L</a:t>
              </a:r>
              <a:r>
                <a:rPr lang="fi-FI" sz="1400" smtClean="0">
                  <a:solidFill>
                    <a:srgbClr val="000000"/>
                  </a:solidFill>
                </a:rPr>
                <a:t>ajiston </a:t>
              </a:r>
              <a:r>
                <a:rPr lang="fi-FI" sz="1400" dirty="0" smtClean="0">
                  <a:solidFill>
                    <a:srgbClr val="000000"/>
                  </a:solidFill>
                </a:rPr>
                <a:t>profilointi</a:t>
              </a:r>
              <a:endParaRPr lang="fi-FI" sz="1400" dirty="0">
                <a:solidFill>
                  <a:srgbClr val="000000"/>
                </a:solidFill>
              </a:endParaRPr>
            </a:p>
          </p:txBody>
        </p:sp>
      </p:grpSp>
      <p:grpSp>
        <p:nvGrpSpPr>
          <p:cNvPr id="3" name="Ryhmitä 2"/>
          <p:cNvGrpSpPr/>
          <p:nvPr/>
        </p:nvGrpSpPr>
        <p:grpSpPr>
          <a:xfrm>
            <a:off x="3563888" y="3653166"/>
            <a:ext cx="1969556" cy="2315601"/>
            <a:chOff x="578720" y="1249015"/>
            <a:chExt cx="1788243" cy="2064098"/>
          </a:xfrm>
        </p:grpSpPr>
        <p:pic>
          <p:nvPicPr>
            <p:cNvPr id="406535" name="Picture 7" descr="dna_molecul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1188" y="1557338"/>
              <a:ext cx="1755775" cy="1755775"/>
            </a:xfrm>
            <a:prstGeom prst="rect">
              <a:avLst/>
            </a:prstGeom>
            <a:noFill/>
            <a:extLst>
              <a:ext uri="{909E8E84-426E-40DD-AFC4-6F175D3DCCD1}">
                <a14:hiddenFill xmlns:a14="http://schemas.microsoft.com/office/drawing/2010/main">
                  <a:solidFill>
                    <a:srgbClr val="FFFFFF"/>
                  </a:solidFill>
                </a14:hiddenFill>
              </a:ext>
            </a:extLst>
          </p:spPr>
        </p:pic>
        <p:sp>
          <p:nvSpPr>
            <p:cNvPr id="406569" name="Text Box 41"/>
            <p:cNvSpPr txBox="1">
              <a:spLocks noChangeArrowheads="1"/>
            </p:cNvSpPr>
            <p:nvPr/>
          </p:nvSpPr>
          <p:spPr bwMode="auto">
            <a:xfrm>
              <a:off x="578720" y="1249015"/>
              <a:ext cx="57419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fi-FI" sz="1400" dirty="0" smtClean="0">
                  <a:solidFill>
                    <a:srgbClr val="000000"/>
                  </a:solidFill>
                </a:rPr>
                <a:t>NGS</a:t>
              </a:r>
              <a:endParaRPr lang="fi-FI" sz="1400" dirty="0">
                <a:solidFill>
                  <a:srgbClr val="000000"/>
                </a:solidFill>
              </a:endParaRPr>
            </a:p>
          </p:txBody>
        </p:sp>
      </p:grpSp>
    </p:spTree>
    <p:extLst>
      <p:ext uri="{BB962C8B-B14F-4D97-AF65-F5344CB8AC3E}">
        <p14:creationId xmlns:p14="http://schemas.microsoft.com/office/powerpoint/2010/main" val="2833384812"/>
      </p:ext>
    </p:extLst>
  </p:cSld>
  <p:clrMapOvr>
    <a:masterClrMapping/>
  </p:clrMapOvr>
  <p:transition spd="med">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7" name="Rectangle 2"/>
          <p:cNvSpPr>
            <a:spLocks noGrp="1" noChangeArrowheads="1"/>
          </p:cNvSpPr>
          <p:nvPr>
            <p:ph type="title"/>
          </p:nvPr>
        </p:nvSpPr>
        <p:spPr/>
        <p:txBody>
          <a:bodyPr/>
          <a:lstStyle/>
          <a:p>
            <a:pPr eaLnBrk="1" hangingPunct="1"/>
            <a:r>
              <a:rPr lang="fi-FI" altLang="fi-FI" sz="2800" dirty="0" smtClean="0">
                <a:latin typeface="Arial" panose="020B0604020202020204" pitchFamily="34" charset="0"/>
                <a:cs typeface="Arial" panose="020B0604020202020204" pitchFamily="34" charset="0"/>
              </a:rPr>
              <a:t>Ei-viljelyyn perustuvat menetelmät</a:t>
            </a:r>
            <a:endParaRPr lang="en-US" altLang="fi-FI" sz="2800" dirty="0" smtClean="0">
              <a:latin typeface="Arial" panose="020B0604020202020204" pitchFamily="34" charset="0"/>
              <a:cs typeface="Arial" panose="020B0604020202020204" pitchFamily="34" charset="0"/>
            </a:endParaRPr>
          </a:p>
        </p:txBody>
      </p:sp>
      <p:sp>
        <p:nvSpPr>
          <p:cNvPr id="59398" name="Rectangle 3"/>
          <p:cNvSpPr>
            <a:spLocks noGrp="1" noChangeArrowheads="1"/>
          </p:cNvSpPr>
          <p:nvPr>
            <p:ph idx="1"/>
          </p:nvPr>
        </p:nvSpPr>
        <p:spPr/>
        <p:txBody>
          <a:bodyPr>
            <a:normAutofit/>
          </a:bodyPr>
          <a:lstStyle/>
          <a:p>
            <a:pPr eaLnBrk="1" hangingPunct="1">
              <a:lnSpc>
                <a:spcPct val="100000"/>
              </a:lnSpc>
            </a:pPr>
            <a:r>
              <a:rPr lang="fi-FI" altLang="fi-FI" dirty="0" smtClean="0">
                <a:latin typeface="Arial" panose="020B0604020202020204" pitchFamily="34" charset="0"/>
                <a:cs typeface="Arial" panose="020B0604020202020204" pitchFamily="34" charset="0"/>
              </a:rPr>
              <a:t>Kuvailevat </a:t>
            </a:r>
            <a:r>
              <a:rPr lang="fi-FI" altLang="fi-FI" dirty="0" err="1" smtClean="0">
                <a:latin typeface="Arial" panose="020B0604020202020204" pitchFamily="34" charset="0"/>
                <a:cs typeface="Arial" panose="020B0604020202020204" pitchFamily="34" charset="0"/>
              </a:rPr>
              <a:t>mikrobistoa</a:t>
            </a:r>
            <a:r>
              <a:rPr lang="fi-FI" altLang="fi-FI" dirty="0" smtClean="0">
                <a:latin typeface="Arial" panose="020B0604020202020204" pitchFamily="34" charset="0"/>
                <a:cs typeface="Arial" panose="020B0604020202020204" pitchFamily="34" charset="0"/>
              </a:rPr>
              <a:t> määrällisesti ja laadullisesti eri tavoin verrattuna viljelyyn</a:t>
            </a:r>
          </a:p>
          <a:p>
            <a:pPr eaLnBrk="1" hangingPunct="1">
              <a:lnSpc>
                <a:spcPct val="100000"/>
              </a:lnSpc>
            </a:pPr>
            <a:r>
              <a:rPr lang="fi-FI" altLang="fi-FI" dirty="0" smtClean="0">
                <a:latin typeface="Arial" panose="020B0604020202020204" pitchFamily="34" charset="0"/>
                <a:cs typeface="Arial" panose="020B0604020202020204" pitchFamily="34" charset="0"/>
              </a:rPr>
              <a:t>Eivät pääasiassa erottele elinkykyisiä ja ei-elinkykyisiä (molemmilla merkitystä altistuksen kannalta)</a:t>
            </a:r>
          </a:p>
          <a:p>
            <a:pPr eaLnBrk="1" hangingPunct="1">
              <a:lnSpc>
                <a:spcPct val="100000"/>
              </a:lnSpc>
            </a:pPr>
            <a:r>
              <a:rPr lang="fi-FI" altLang="fi-FI" b="1" dirty="0" smtClean="0">
                <a:latin typeface="Arial" panose="020B0604020202020204" pitchFamily="34" charset="0"/>
                <a:cs typeface="Arial" panose="020B0604020202020204" pitchFamily="34" charset="0"/>
              </a:rPr>
              <a:t>Ei vertailuaineistoa </a:t>
            </a:r>
            <a:r>
              <a:rPr lang="fi-FI" altLang="fi-FI" dirty="0" smtClean="0">
                <a:latin typeface="Arial" panose="020B0604020202020204" pitchFamily="34" charset="0"/>
                <a:cs typeface="Arial" panose="020B0604020202020204" pitchFamily="34" charset="0"/>
              </a:rPr>
              <a:t>(osalle tekeillä), joiden perusteella voisi erotella kosteusvauriorakennuksen vauriottomasta</a:t>
            </a:r>
            <a:endParaRPr lang="en-US" altLang="fi-FI" dirty="0" smtClean="0">
              <a:latin typeface="Arial" panose="020B0604020202020204" pitchFamily="34" charset="0"/>
              <a:cs typeface="Arial" panose="020B0604020202020204" pitchFamily="34" charset="0"/>
            </a:endParaRPr>
          </a:p>
        </p:txBody>
      </p:sp>
      <p:sp>
        <p:nvSpPr>
          <p:cNvPr id="59394" name="Date Placeholder 3"/>
          <p:cNvSpPr>
            <a:spLocks noGrp="1"/>
          </p:cNvSpPr>
          <p:nvPr>
            <p:ph type="dt" sz="half"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823747D5-E5ED-4921-8E56-CACC311C1421}" type="datetime1">
              <a:rPr lang="fi-FI" altLang="fi-FI" smtClean="0">
                <a:solidFill>
                  <a:srgbClr val="FFFFFF"/>
                </a:solidFill>
              </a:rPr>
              <a:t>16.6.2016</a:t>
            </a:fld>
            <a:endParaRPr lang="fi-FI" altLang="fi-FI">
              <a:solidFill>
                <a:srgbClr val="FFFFFF"/>
              </a:solidFill>
            </a:endParaRPr>
          </a:p>
        </p:txBody>
      </p:sp>
      <p:sp>
        <p:nvSpPr>
          <p:cNvPr id="59396" name="Slide Number Placeholder 5"/>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98A5983D-BE7D-4CA4-8C41-2F43B131874D}" type="slidenum">
              <a:rPr lang="fi-FI" altLang="fi-FI">
                <a:solidFill>
                  <a:srgbClr val="FFFFFF"/>
                </a:solidFill>
              </a:rPr>
              <a:pPr eaLnBrk="1" hangingPunct="1"/>
              <a:t>6</a:t>
            </a:fld>
            <a:endParaRPr lang="fi-FI" altLang="fi-FI">
              <a:solidFill>
                <a:srgbClr val="FFFFFF"/>
              </a:solidFill>
            </a:endParaRPr>
          </a:p>
        </p:txBody>
      </p:sp>
    </p:spTree>
    <p:extLst>
      <p:ext uri="{BB962C8B-B14F-4D97-AF65-F5344CB8AC3E}">
        <p14:creationId xmlns:p14="http://schemas.microsoft.com/office/powerpoint/2010/main" val="3152255232"/>
      </p:ext>
    </p:extLst>
  </p:cSld>
  <p:clrMapOvr>
    <a:masterClrMapping/>
  </p:clrMapOvr>
  <p:transition spd="med">
    <p:wip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50" name="Rectangle 2"/>
          <p:cNvSpPr>
            <a:spLocks noGrp="1" noChangeArrowheads="1"/>
          </p:cNvSpPr>
          <p:nvPr>
            <p:ph type="title"/>
          </p:nvPr>
        </p:nvSpPr>
        <p:spPr/>
        <p:txBody>
          <a:bodyPr/>
          <a:lstStyle/>
          <a:p>
            <a:pPr eaLnBrk="1" hangingPunct="1">
              <a:defRPr/>
            </a:pPr>
            <a:r>
              <a:rPr lang="en-GB" dirty="0" err="1" smtClean="0">
                <a:latin typeface="Arial" panose="020B0604020202020204" pitchFamily="34" charset="0"/>
                <a:cs typeface="Arial" panose="020B0604020202020204" pitchFamily="34" charset="0"/>
              </a:rPr>
              <a:t>Menetelmien</a:t>
            </a:r>
            <a:r>
              <a:rPr lang="en-GB" dirty="0" smtClean="0">
                <a:latin typeface="Arial" panose="020B0604020202020204" pitchFamily="34" charset="0"/>
                <a:cs typeface="Arial" panose="020B0604020202020204" pitchFamily="34" charset="0"/>
              </a:rPr>
              <a:t> </a:t>
            </a:r>
            <a:r>
              <a:rPr lang="en-GB" dirty="0" err="1" smtClean="0">
                <a:latin typeface="Arial" panose="020B0604020202020204" pitchFamily="34" charset="0"/>
                <a:cs typeface="Arial" panose="020B0604020202020204" pitchFamily="34" charset="0"/>
              </a:rPr>
              <a:t>etuja</a:t>
            </a:r>
            <a:r>
              <a:rPr lang="en-GB" dirty="0" smtClean="0">
                <a:latin typeface="Arial" panose="020B0604020202020204" pitchFamily="34" charset="0"/>
                <a:cs typeface="Arial" panose="020B0604020202020204" pitchFamily="34" charset="0"/>
              </a:rPr>
              <a:t> </a:t>
            </a:r>
            <a:r>
              <a:rPr lang="en-GB" dirty="0" err="1" smtClean="0">
                <a:latin typeface="Arial" panose="020B0604020202020204" pitchFamily="34" charset="0"/>
                <a:cs typeface="Arial" panose="020B0604020202020204" pitchFamily="34" charset="0"/>
              </a:rPr>
              <a:t>ja</a:t>
            </a:r>
            <a:r>
              <a:rPr lang="en-GB" dirty="0" smtClean="0">
                <a:latin typeface="Arial" panose="020B0604020202020204" pitchFamily="34" charset="0"/>
                <a:cs typeface="Arial" panose="020B0604020202020204" pitchFamily="34" charset="0"/>
              </a:rPr>
              <a:t> </a:t>
            </a:r>
            <a:r>
              <a:rPr lang="en-GB" dirty="0" err="1" smtClean="0">
                <a:latin typeface="Arial" panose="020B0604020202020204" pitchFamily="34" charset="0"/>
                <a:cs typeface="Arial" panose="020B0604020202020204" pitchFamily="34" charset="0"/>
              </a:rPr>
              <a:t>heikkouksia</a:t>
            </a:r>
            <a:endParaRPr lang="en-GB" dirty="0" smtClean="0">
              <a:latin typeface="Arial" panose="020B0604020202020204" pitchFamily="34" charset="0"/>
              <a:cs typeface="Arial" panose="020B0604020202020204" pitchFamily="34" charset="0"/>
            </a:endParaRPr>
          </a:p>
        </p:txBody>
      </p:sp>
      <p:sp>
        <p:nvSpPr>
          <p:cNvPr id="7" name="Sisällön paikkamerkki 6"/>
          <p:cNvSpPr>
            <a:spLocks noGrp="1"/>
          </p:cNvSpPr>
          <p:nvPr>
            <p:ph sz="half" idx="1"/>
          </p:nvPr>
        </p:nvSpPr>
        <p:spPr>
          <a:xfrm>
            <a:off x="827088" y="1628774"/>
            <a:ext cx="4032944" cy="4392613"/>
          </a:xfrm>
        </p:spPr>
        <p:txBody>
          <a:bodyPr>
            <a:normAutofit/>
          </a:bodyPr>
          <a:lstStyle/>
          <a:p>
            <a:pPr fontAlgn="base">
              <a:lnSpc>
                <a:spcPct val="90000"/>
              </a:lnSpc>
              <a:spcBef>
                <a:spcPct val="35000"/>
              </a:spcBef>
              <a:spcAft>
                <a:spcPct val="0"/>
              </a:spcAft>
              <a:buClr>
                <a:srgbClr val="92D050"/>
              </a:buClr>
              <a:buFont typeface="Arial" charset="0"/>
              <a:buChar char="•"/>
              <a:defRPr/>
            </a:pPr>
            <a:r>
              <a:rPr lang="fi-FI" sz="1800" dirty="0">
                <a:solidFill>
                  <a:srgbClr val="000000"/>
                </a:solidFill>
                <a:latin typeface="Arial" panose="020B0604020202020204" pitchFamily="34" charset="0"/>
                <a:ea typeface="ＭＳ Ｐゴシック" charset="0"/>
                <a:cs typeface="Arial" panose="020B0604020202020204" pitchFamily="34" charset="0"/>
              </a:rPr>
              <a:t>P</a:t>
            </a:r>
            <a:r>
              <a:rPr lang="fi-FI" sz="1800" dirty="0" smtClean="0">
                <a:solidFill>
                  <a:srgbClr val="000000"/>
                </a:solidFill>
                <a:latin typeface="Arial" panose="020B0604020202020204" pitchFamily="34" charset="0"/>
                <a:ea typeface="ＭＳ Ｐゴシック" charset="0"/>
                <a:cs typeface="Arial" panose="020B0604020202020204" pitchFamily="34" charset="0"/>
              </a:rPr>
              <a:t>aljon </a:t>
            </a:r>
            <a:r>
              <a:rPr lang="fi-FI" sz="1800" dirty="0">
                <a:solidFill>
                  <a:srgbClr val="000000"/>
                </a:solidFill>
                <a:latin typeface="Arial" panose="020B0604020202020204" pitchFamily="34" charset="0"/>
                <a:ea typeface="ＭＳ Ｐゴシック" charset="0"/>
                <a:cs typeface="Arial" panose="020B0604020202020204" pitchFamily="34" charset="0"/>
              </a:rPr>
              <a:t>näytteitä (100-1000)</a:t>
            </a:r>
          </a:p>
          <a:p>
            <a:pPr fontAlgn="base">
              <a:lnSpc>
                <a:spcPct val="90000"/>
              </a:lnSpc>
              <a:spcBef>
                <a:spcPct val="35000"/>
              </a:spcBef>
              <a:spcAft>
                <a:spcPct val="0"/>
              </a:spcAft>
              <a:buClr>
                <a:srgbClr val="92D050"/>
              </a:buClr>
              <a:buFont typeface="Arial" charset="0"/>
              <a:buChar char="•"/>
              <a:defRPr/>
            </a:pPr>
            <a:r>
              <a:rPr lang="fi-FI" sz="1800" dirty="0">
                <a:solidFill>
                  <a:srgbClr val="000000"/>
                </a:solidFill>
                <a:latin typeface="Arial" panose="020B0604020202020204" pitchFamily="34" charset="0"/>
                <a:ea typeface="ＭＳ Ｐゴシック" charset="0"/>
                <a:cs typeface="Arial" panose="020B0604020202020204" pitchFamily="34" charset="0"/>
              </a:rPr>
              <a:t>H</a:t>
            </a:r>
            <a:r>
              <a:rPr lang="fi-FI" sz="1800" dirty="0" smtClean="0">
                <a:solidFill>
                  <a:srgbClr val="000000"/>
                </a:solidFill>
                <a:latin typeface="Arial" panose="020B0604020202020204" pitchFamily="34" charset="0"/>
                <a:ea typeface="ＭＳ Ｐゴシック" charset="0"/>
                <a:cs typeface="Arial" panose="020B0604020202020204" pitchFamily="34" charset="0"/>
              </a:rPr>
              <a:t>aluat </a:t>
            </a:r>
            <a:r>
              <a:rPr lang="fi-FI" sz="1800" dirty="0">
                <a:solidFill>
                  <a:srgbClr val="000000"/>
                </a:solidFill>
                <a:latin typeface="Arial" panose="020B0604020202020204" pitchFamily="34" charset="0"/>
                <a:ea typeface="ＭＳ Ｐゴシック" charset="0"/>
                <a:cs typeface="Arial" panose="020B0604020202020204" pitchFamily="34" charset="0"/>
              </a:rPr>
              <a:t>tietää KUINKA PALJON, ei ainoastaan MITÄ näytteessä on</a:t>
            </a:r>
          </a:p>
          <a:p>
            <a:pPr fontAlgn="base">
              <a:lnSpc>
                <a:spcPct val="90000"/>
              </a:lnSpc>
              <a:spcBef>
                <a:spcPct val="35000"/>
              </a:spcBef>
              <a:spcAft>
                <a:spcPct val="0"/>
              </a:spcAft>
              <a:buClr>
                <a:srgbClr val="92D050"/>
              </a:buClr>
              <a:buFont typeface="Arial" charset="0"/>
              <a:buChar char="•"/>
              <a:defRPr/>
            </a:pPr>
            <a:r>
              <a:rPr lang="fi-FI" sz="1800" dirty="0" smtClean="0">
                <a:solidFill>
                  <a:srgbClr val="000000"/>
                </a:solidFill>
                <a:latin typeface="Arial" panose="020B0604020202020204" pitchFamily="34" charset="0"/>
                <a:ea typeface="ＭＳ Ｐゴシック" charset="0"/>
                <a:cs typeface="Arial" panose="020B0604020202020204" pitchFamily="34" charset="0"/>
              </a:rPr>
              <a:t>Tiedät</a:t>
            </a:r>
            <a:r>
              <a:rPr lang="fi-FI" sz="1800" dirty="0">
                <a:solidFill>
                  <a:srgbClr val="000000"/>
                </a:solidFill>
                <a:latin typeface="Arial" panose="020B0604020202020204" pitchFamily="34" charset="0"/>
                <a:ea typeface="ＭＳ Ｐゴシック" charset="0"/>
                <a:cs typeface="Arial" panose="020B0604020202020204" pitchFamily="34" charset="0"/>
              </a:rPr>
              <a:t>, mitä olet </a:t>
            </a:r>
            <a:r>
              <a:rPr lang="fi-FI" sz="1800" dirty="0" smtClean="0">
                <a:solidFill>
                  <a:srgbClr val="000000"/>
                </a:solidFill>
                <a:latin typeface="Arial" panose="020B0604020202020204" pitchFamily="34" charset="0"/>
                <a:ea typeface="ＭＳ Ｐゴシック" charset="0"/>
                <a:cs typeface="Arial" panose="020B0604020202020204" pitchFamily="34" charset="0"/>
              </a:rPr>
              <a:t>etsimässä</a:t>
            </a:r>
          </a:p>
          <a:p>
            <a:pPr marL="0" indent="0" fontAlgn="base">
              <a:lnSpc>
                <a:spcPct val="90000"/>
              </a:lnSpc>
              <a:spcBef>
                <a:spcPct val="35000"/>
              </a:spcBef>
              <a:spcAft>
                <a:spcPct val="0"/>
              </a:spcAft>
              <a:buClr>
                <a:srgbClr val="7BC143"/>
              </a:buClr>
              <a:buNone/>
              <a:defRPr/>
            </a:pPr>
            <a:endParaRPr lang="fi-FI" dirty="0" smtClean="0">
              <a:solidFill>
                <a:srgbClr val="000000"/>
              </a:solidFill>
              <a:latin typeface="Arial" panose="020B0604020202020204" pitchFamily="34" charset="0"/>
              <a:ea typeface="ＭＳ Ｐゴシック" charset="0"/>
              <a:cs typeface="Arial" panose="020B0604020202020204" pitchFamily="34" charset="0"/>
            </a:endParaRPr>
          </a:p>
          <a:p>
            <a:pPr marL="0" indent="0" fontAlgn="base">
              <a:lnSpc>
                <a:spcPct val="90000"/>
              </a:lnSpc>
              <a:spcBef>
                <a:spcPct val="35000"/>
              </a:spcBef>
              <a:spcAft>
                <a:spcPct val="0"/>
              </a:spcAft>
              <a:buClr>
                <a:srgbClr val="7BC143"/>
              </a:buClr>
              <a:buNone/>
              <a:defRPr/>
            </a:pPr>
            <a:r>
              <a:rPr lang="fi-FI" dirty="0" smtClean="0">
                <a:solidFill>
                  <a:srgbClr val="000000"/>
                </a:solidFill>
                <a:latin typeface="Arial" panose="020B0604020202020204" pitchFamily="34" charset="0"/>
                <a:ea typeface="ＭＳ Ｐゴシック" charset="0"/>
                <a:cs typeface="Arial" panose="020B0604020202020204" pitchFamily="34" charset="0"/>
              </a:rPr>
              <a:t>Mutta</a:t>
            </a:r>
            <a:r>
              <a:rPr lang="fi-FI" dirty="0">
                <a:solidFill>
                  <a:srgbClr val="000000"/>
                </a:solidFill>
                <a:latin typeface="Arial" panose="020B0604020202020204" pitchFamily="34" charset="0"/>
                <a:ea typeface="ＭＳ Ｐゴシック" charset="0"/>
                <a:cs typeface="Arial" panose="020B0604020202020204" pitchFamily="34" charset="0"/>
              </a:rPr>
              <a:t>: </a:t>
            </a:r>
          </a:p>
          <a:p>
            <a:pPr marL="342900" indent="-342900" fontAlgn="base">
              <a:lnSpc>
                <a:spcPct val="90000"/>
              </a:lnSpc>
              <a:spcBef>
                <a:spcPct val="35000"/>
              </a:spcBef>
              <a:spcAft>
                <a:spcPct val="0"/>
              </a:spcAft>
              <a:buFontTx/>
              <a:buChar char="-"/>
              <a:defRPr/>
            </a:pPr>
            <a:r>
              <a:rPr lang="fi-FI" sz="1800" dirty="0">
                <a:solidFill>
                  <a:srgbClr val="000000"/>
                </a:solidFill>
                <a:latin typeface="Arial" panose="020B0604020202020204" pitchFamily="34" charset="0"/>
                <a:ea typeface="ＭＳ Ｐゴシック" charset="0"/>
                <a:cs typeface="Arial" panose="020B0604020202020204" pitchFamily="34" charset="0"/>
              </a:rPr>
              <a:t>Pitää tietää mitä etsii (ja sille on oltava sovellus)</a:t>
            </a:r>
          </a:p>
          <a:p>
            <a:pPr marL="342900" indent="-342900" fontAlgn="base">
              <a:lnSpc>
                <a:spcPct val="90000"/>
              </a:lnSpc>
              <a:spcBef>
                <a:spcPct val="35000"/>
              </a:spcBef>
              <a:spcAft>
                <a:spcPct val="0"/>
              </a:spcAft>
              <a:buFontTx/>
              <a:buChar char="-"/>
              <a:defRPr/>
            </a:pPr>
            <a:r>
              <a:rPr lang="fi-FI" sz="1800" dirty="0">
                <a:solidFill>
                  <a:srgbClr val="000000"/>
                </a:solidFill>
                <a:latin typeface="Arial" panose="020B0604020202020204" pitchFamily="34" charset="0"/>
                <a:ea typeface="ＭＳ Ｐゴシック" charset="0"/>
                <a:cs typeface="Arial" panose="020B0604020202020204" pitchFamily="34" charset="0"/>
              </a:rPr>
              <a:t>Laboratorion varustelutaso ja rahoitus pitää olla riittävä</a:t>
            </a:r>
          </a:p>
          <a:p>
            <a:pPr marL="342900" indent="-342900" fontAlgn="base">
              <a:lnSpc>
                <a:spcPct val="90000"/>
              </a:lnSpc>
              <a:spcBef>
                <a:spcPct val="35000"/>
              </a:spcBef>
              <a:spcAft>
                <a:spcPct val="0"/>
              </a:spcAft>
              <a:buFontTx/>
              <a:buChar char="-"/>
              <a:defRPr/>
            </a:pPr>
            <a:r>
              <a:rPr lang="fi-FI" sz="1800" dirty="0">
                <a:solidFill>
                  <a:srgbClr val="000000"/>
                </a:solidFill>
                <a:latin typeface="Arial" panose="020B0604020202020204" pitchFamily="34" charset="0"/>
                <a:ea typeface="ＭＳ Ｐゴシック" charset="0"/>
                <a:cs typeface="Arial" panose="020B0604020202020204" pitchFamily="34" charset="0"/>
              </a:rPr>
              <a:t>Tarvitaan pätevä henkilökunta</a:t>
            </a:r>
          </a:p>
          <a:p>
            <a:pPr marL="0" indent="0" fontAlgn="base">
              <a:lnSpc>
                <a:spcPct val="90000"/>
              </a:lnSpc>
              <a:spcBef>
                <a:spcPct val="35000"/>
              </a:spcBef>
              <a:spcAft>
                <a:spcPct val="0"/>
              </a:spcAft>
              <a:buClr>
                <a:srgbClr val="7BC143"/>
              </a:buClr>
              <a:buNone/>
              <a:defRPr/>
            </a:pPr>
            <a:endParaRPr lang="fi-FI" dirty="0">
              <a:solidFill>
                <a:srgbClr val="000000"/>
              </a:solidFill>
              <a:latin typeface="Arial" panose="020B0604020202020204" pitchFamily="34" charset="0"/>
              <a:ea typeface="ＭＳ Ｐゴシック" charset="0"/>
              <a:cs typeface="Arial" panose="020B0604020202020204" pitchFamily="34" charset="0"/>
            </a:endParaRPr>
          </a:p>
          <a:p>
            <a:pPr marL="0" indent="0">
              <a:buNone/>
            </a:pPr>
            <a:endParaRPr lang="fi-FI" dirty="0"/>
          </a:p>
        </p:txBody>
      </p:sp>
      <p:sp>
        <p:nvSpPr>
          <p:cNvPr id="9" name="Slide Number Placeholder 4"/>
          <p:cNvSpPr>
            <a:spLocks noGrp="1"/>
          </p:cNvSpPr>
          <p:nvPr>
            <p:ph type="sldNum" sz="quarter" idx="12"/>
          </p:nvPr>
        </p:nvSpPr>
        <p:spPr>
          <a:extLst>
            <a:ext uri="{FAA26D3D-D897-4be2-8F04-BA451C77F1D7}">
              <ma14:placeholderFlag xmlns:ma14="http://schemas.microsoft.com/office/mac/drawingml/2011/main" val="1"/>
            </a:ext>
          </a:extLst>
        </p:spPr>
        <p:txBody>
          <a:bodyPr/>
          <a:lstStyle>
            <a:lvl1pPr eaLnBrk="0" hangingPunct="0">
              <a:defRPr sz="3200" b="1">
                <a:solidFill>
                  <a:schemeClr val="tx1"/>
                </a:solidFill>
                <a:latin typeface="Calibri" pitchFamily="34" charset="0"/>
                <a:ea typeface="ＭＳ Ｐゴシック" pitchFamily="34" charset="-128"/>
              </a:defRPr>
            </a:lvl1pPr>
            <a:lvl2pPr marL="742950" indent="-285750" eaLnBrk="0" hangingPunct="0">
              <a:defRPr sz="3200" b="1">
                <a:solidFill>
                  <a:schemeClr val="tx1"/>
                </a:solidFill>
                <a:latin typeface="Calibri" pitchFamily="34" charset="0"/>
                <a:ea typeface="ＭＳ Ｐゴシック" pitchFamily="34" charset="-128"/>
              </a:defRPr>
            </a:lvl2pPr>
            <a:lvl3pPr marL="1143000" indent="-228600" eaLnBrk="0" hangingPunct="0">
              <a:defRPr sz="3200" b="1">
                <a:solidFill>
                  <a:schemeClr val="tx1"/>
                </a:solidFill>
                <a:latin typeface="Calibri" pitchFamily="34" charset="0"/>
                <a:ea typeface="ＭＳ Ｐゴシック" pitchFamily="34" charset="-128"/>
              </a:defRPr>
            </a:lvl3pPr>
            <a:lvl4pPr marL="1600200" indent="-228600" eaLnBrk="0" hangingPunct="0">
              <a:defRPr sz="3200" b="1">
                <a:solidFill>
                  <a:schemeClr val="tx1"/>
                </a:solidFill>
                <a:latin typeface="Calibri" pitchFamily="34" charset="0"/>
                <a:ea typeface="ＭＳ Ｐゴシック" pitchFamily="34" charset="-128"/>
              </a:defRPr>
            </a:lvl4pPr>
            <a:lvl5pPr marL="2057400" indent="-228600" eaLnBrk="0" hangingPunct="0">
              <a:defRPr sz="3200" b="1">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sz="3200" b="1">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sz="3200" b="1">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sz="3200" b="1">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sz="3200" b="1">
                <a:solidFill>
                  <a:schemeClr val="tx1"/>
                </a:solidFill>
                <a:latin typeface="Calibri" pitchFamily="34" charset="0"/>
                <a:ea typeface="ＭＳ Ｐゴシック" pitchFamily="34" charset="-128"/>
              </a:defRPr>
            </a:lvl9pPr>
          </a:lstStyle>
          <a:p>
            <a:pPr eaLnBrk="1" hangingPunct="1"/>
            <a:fld id="{8FE2649D-94B3-4DBA-81DD-69C9BB3AB676}" type="slidenum">
              <a:rPr lang="fi-FI" sz="1000" b="0">
                <a:solidFill>
                  <a:srgbClr val="FFFFFF"/>
                </a:solidFill>
                <a:latin typeface="Arial" pitchFamily="34" charset="0"/>
              </a:rPr>
              <a:pPr eaLnBrk="1" hangingPunct="1"/>
              <a:t>60</a:t>
            </a:fld>
            <a:endParaRPr lang="fi-FI" sz="1000" b="0">
              <a:solidFill>
                <a:srgbClr val="FFFFFF"/>
              </a:solidFill>
              <a:latin typeface="Arial" pitchFamily="34" charset="0"/>
            </a:endParaRPr>
          </a:p>
        </p:txBody>
      </p:sp>
      <p:sp>
        <p:nvSpPr>
          <p:cNvPr id="642051" name="Rectangle 3"/>
          <p:cNvSpPr>
            <a:spLocks noChangeArrowheads="1"/>
          </p:cNvSpPr>
          <p:nvPr/>
        </p:nvSpPr>
        <p:spPr bwMode="auto">
          <a:xfrm>
            <a:off x="323850" y="1773238"/>
            <a:ext cx="867251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57188" indent="-357188" fontAlgn="base">
              <a:lnSpc>
                <a:spcPct val="85000"/>
              </a:lnSpc>
              <a:spcBef>
                <a:spcPct val="35000"/>
              </a:spcBef>
              <a:spcAft>
                <a:spcPct val="0"/>
              </a:spcAft>
              <a:buClr>
                <a:srgbClr val="7BC143"/>
              </a:buClr>
              <a:defRPr/>
            </a:pPr>
            <a:r>
              <a:rPr lang="en-GB" sz="2400">
                <a:solidFill>
                  <a:srgbClr val="7BC143"/>
                </a:solidFill>
                <a:latin typeface="Calibri" charset="0"/>
                <a:ea typeface="ＭＳ Ｐゴシック" charset="0"/>
                <a:cs typeface="Times New Roman" charset="0"/>
              </a:rPr>
              <a:t>	</a:t>
            </a:r>
            <a:endParaRPr lang="fi-FI" sz="2400">
              <a:solidFill>
                <a:srgbClr val="7BC143"/>
              </a:solidFill>
              <a:latin typeface="Calibri" charset="0"/>
              <a:ea typeface="ＭＳ Ｐゴシック" charset="0"/>
            </a:endParaRPr>
          </a:p>
        </p:txBody>
      </p:sp>
      <p:sp>
        <p:nvSpPr>
          <p:cNvPr id="3" name="Content Placeholder 2"/>
          <p:cNvSpPr>
            <a:spLocks/>
          </p:cNvSpPr>
          <p:nvPr/>
        </p:nvSpPr>
        <p:spPr bwMode="auto">
          <a:xfrm>
            <a:off x="684213" y="1484511"/>
            <a:ext cx="7772400" cy="136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273050" indent="-273050" fontAlgn="base">
              <a:lnSpc>
                <a:spcPct val="90000"/>
              </a:lnSpc>
              <a:spcBef>
                <a:spcPct val="35000"/>
              </a:spcBef>
              <a:spcAft>
                <a:spcPct val="0"/>
              </a:spcAft>
              <a:buClr>
                <a:srgbClr val="7BC143"/>
              </a:buClr>
              <a:defRPr/>
            </a:pPr>
            <a:endParaRPr lang="fi-FI" sz="2200" dirty="0">
              <a:solidFill>
                <a:srgbClr val="000000"/>
              </a:solidFill>
              <a:latin typeface="Arial" panose="020B0604020202020204" pitchFamily="34" charset="0"/>
              <a:ea typeface="ＭＳ Ｐゴシック" charset="0"/>
              <a:cs typeface="Arial" panose="020B0604020202020204" pitchFamily="34" charset="0"/>
            </a:endParaRPr>
          </a:p>
        </p:txBody>
      </p:sp>
      <p:grpSp>
        <p:nvGrpSpPr>
          <p:cNvPr id="6" name="Ryhmitä 5"/>
          <p:cNvGrpSpPr/>
          <p:nvPr/>
        </p:nvGrpSpPr>
        <p:grpSpPr>
          <a:xfrm>
            <a:off x="5363270" y="2255864"/>
            <a:ext cx="3265047" cy="3045344"/>
            <a:chOff x="4572000" y="1957887"/>
            <a:chExt cx="2897413" cy="2366595"/>
          </a:xfrm>
        </p:grpSpPr>
        <p:sp>
          <p:nvSpPr>
            <p:cNvPr id="2" name="Content Placeholder 2"/>
            <p:cNvSpPr>
              <a:spLocks/>
            </p:cNvSpPr>
            <p:nvPr/>
          </p:nvSpPr>
          <p:spPr bwMode="auto">
            <a:xfrm>
              <a:off x="5372926" y="1957887"/>
              <a:ext cx="1295561"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273050" indent="-273050" fontAlgn="base">
                <a:lnSpc>
                  <a:spcPct val="90000"/>
                </a:lnSpc>
                <a:spcBef>
                  <a:spcPct val="35000"/>
                </a:spcBef>
                <a:spcAft>
                  <a:spcPct val="0"/>
                </a:spcAft>
                <a:buClr>
                  <a:srgbClr val="7BC143"/>
                </a:buClr>
                <a:defRPr/>
              </a:pPr>
              <a:r>
                <a:rPr lang="fi-FI" sz="2800" b="1" dirty="0" err="1">
                  <a:solidFill>
                    <a:srgbClr val="FF0000"/>
                  </a:solidFill>
                  <a:latin typeface="Arial" panose="020B0604020202020204" pitchFamily="34" charset="0"/>
                  <a:ea typeface="ＭＳ Ｐゴシック" charset="0"/>
                  <a:cs typeface="Arial" panose="020B0604020202020204" pitchFamily="34" charset="0"/>
                </a:rPr>
                <a:t>qPCR</a:t>
              </a:r>
              <a:r>
                <a:rPr lang="fi-FI" sz="2800" b="1" dirty="0">
                  <a:solidFill>
                    <a:srgbClr val="FF0000"/>
                  </a:solidFill>
                  <a:latin typeface="Arial" panose="020B0604020202020204" pitchFamily="34" charset="0"/>
                  <a:ea typeface="ＭＳ Ｐゴシック" charset="0"/>
                  <a:cs typeface="Arial" panose="020B0604020202020204" pitchFamily="34" charset="0"/>
                </a:rPr>
                <a:t>!</a:t>
              </a:r>
            </a:p>
          </p:txBody>
        </p:sp>
        <p:pic>
          <p:nvPicPr>
            <p:cNvPr id="64205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445526"/>
              <a:ext cx="2897413" cy="1878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spTree>
    <p:extLst>
      <p:ext uri="{BB962C8B-B14F-4D97-AF65-F5344CB8AC3E}">
        <p14:creationId xmlns:p14="http://schemas.microsoft.com/office/powerpoint/2010/main" val="561631798"/>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530" name="Rectangle 2"/>
          <p:cNvSpPr>
            <a:spLocks noGrp="1" noChangeArrowheads="1"/>
          </p:cNvSpPr>
          <p:nvPr>
            <p:ph type="title"/>
          </p:nvPr>
        </p:nvSpPr>
        <p:spPr/>
        <p:txBody>
          <a:bodyPr/>
          <a:lstStyle/>
          <a:p>
            <a:pPr>
              <a:defRPr/>
            </a:pPr>
            <a:r>
              <a:rPr lang="en-GB" dirty="0" err="1">
                <a:latin typeface="Arial" panose="020B0604020202020204" pitchFamily="34" charset="0"/>
                <a:cs typeface="Arial" panose="020B0604020202020204" pitchFamily="34" charset="0"/>
              </a:rPr>
              <a:t>Menetelmien</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etuja</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ja</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heikkouksia</a:t>
            </a:r>
            <a:endParaRPr lang="en-GB" dirty="0" smtClean="0">
              <a:latin typeface="Arial" panose="020B0604020202020204" pitchFamily="34" charset="0"/>
              <a:cs typeface="Arial" panose="020B0604020202020204" pitchFamily="34" charset="0"/>
            </a:endParaRPr>
          </a:p>
        </p:txBody>
      </p:sp>
      <p:sp>
        <p:nvSpPr>
          <p:cNvPr id="5" name="Sisällön paikkamerkki 4"/>
          <p:cNvSpPr>
            <a:spLocks noGrp="1"/>
          </p:cNvSpPr>
          <p:nvPr>
            <p:ph sz="half" idx="1"/>
          </p:nvPr>
        </p:nvSpPr>
        <p:spPr/>
        <p:txBody>
          <a:bodyPr>
            <a:normAutofit fontScale="85000" lnSpcReduction="20000"/>
          </a:bodyPr>
          <a:lstStyle/>
          <a:p>
            <a:pPr marL="273050" indent="-273050" fontAlgn="base">
              <a:lnSpc>
                <a:spcPct val="110000"/>
              </a:lnSpc>
              <a:spcBef>
                <a:spcPct val="35000"/>
              </a:spcBef>
              <a:spcAft>
                <a:spcPct val="0"/>
              </a:spcAft>
              <a:buClr>
                <a:srgbClr val="7BC143"/>
              </a:buClr>
              <a:defRPr/>
            </a:pPr>
            <a:r>
              <a:rPr lang="fi-FI" dirty="0">
                <a:solidFill>
                  <a:srgbClr val="000000"/>
                </a:solidFill>
                <a:latin typeface="Arial" panose="020B0604020202020204" pitchFamily="34" charset="0"/>
                <a:ea typeface="ＭＳ Ｐゴシック" charset="0"/>
                <a:cs typeface="Arial" panose="020B0604020202020204" pitchFamily="34" charset="0"/>
              </a:rPr>
              <a:t>M</a:t>
            </a:r>
            <a:r>
              <a:rPr lang="fi-FI" dirty="0" smtClean="0">
                <a:solidFill>
                  <a:srgbClr val="000000"/>
                </a:solidFill>
                <a:latin typeface="Arial" panose="020B0604020202020204" pitchFamily="34" charset="0"/>
                <a:ea typeface="ＭＳ Ｐゴシック" charset="0"/>
                <a:cs typeface="Arial" panose="020B0604020202020204" pitchFamily="34" charset="0"/>
              </a:rPr>
              <a:t>elko </a:t>
            </a:r>
            <a:r>
              <a:rPr lang="fi-FI" dirty="0">
                <a:solidFill>
                  <a:srgbClr val="000000"/>
                </a:solidFill>
                <a:latin typeface="Arial" panose="020B0604020202020204" pitchFamily="34" charset="0"/>
                <a:ea typeface="ＭＳ Ｐゴシック" charset="0"/>
                <a:cs typeface="Arial" panose="020B0604020202020204" pitchFamily="34" charset="0"/>
              </a:rPr>
              <a:t>vähän näytteitä (10-100)</a:t>
            </a:r>
          </a:p>
          <a:p>
            <a:pPr marL="273050" indent="-273050" fontAlgn="base">
              <a:lnSpc>
                <a:spcPct val="110000"/>
              </a:lnSpc>
              <a:spcBef>
                <a:spcPct val="35000"/>
              </a:spcBef>
              <a:spcAft>
                <a:spcPct val="0"/>
              </a:spcAft>
              <a:buClr>
                <a:srgbClr val="7BC143"/>
              </a:buClr>
              <a:defRPr/>
            </a:pPr>
            <a:r>
              <a:rPr lang="fi-FI" dirty="0">
                <a:solidFill>
                  <a:srgbClr val="000000"/>
                </a:solidFill>
                <a:latin typeface="Arial" panose="020B0604020202020204" pitchFamily="34" charset="0"/>
                <a:ea typeface="ＭＳ Ｐゴシック" charset="0"/>
                <a:cs typeface="Arial" panose="020B0604020202020204" pitchFamily="34" charset="0"/>
              </a:rPr>
              <a:t>H</a:t>
            </a:r>
            <a:r>
              <a:rPr lang="fi-FI" dirty="0" smtClean="0">
                <a:solidFill>
                  <a:srgbClr val="000000"/>
                </a:solidFill>
                <a:latin typeface="Arial" panose="020B0604020202020204" pitchFamily="34" charset="0"/>
                <a:ea typeface="ＭＳ Ｐゴシック" charset="0"/>
                <a:cs typeface="Arial" panose="020B0604020202020204" pitchFamily="34" charset="0"/>
              </a:rPr>
              <a:t>aluat </a:t>
            </a:r>
            <a:r>
              <a:rPr lang="fi-FI" dirty="0">
                <a:solidFill>
                  <a:srgbClr val="000000"/>
                </a:solidFill>
                <a:latin typeface="Arial" panose="020B0604020202020204" pitchFamily="34" charset="0"/>
                <a:ea typeface="ＭＳ Ｐゴシック" charset="0"/>
                <a:cs typeface="Arial" panose="020B0604020202020204" pitchFamily="34" charset="0"/>
              </a:rPr>
              <a:t>tietää eroista </a:t>
            </a:r>
            <a:r>
              <a:rPr lang="fi-FI" dirty="0" err="1">
                <a:solidFill>
                  <a:srgbClr val="000000"/>
                </a:solidFill>
                <a:latin typeface="Arial" panose="020B0604020202020204" pitchFamily="34" charset="0"/>
                <a:ea typeface="ＭＳ Ｐゴシック" charset="0"/>
                <a:cs typeface="Arial" panose="020B0604020202020204" pitchFamily="34" charset="0"/>
              </a:rPr>
              <a:t>mikrobiston</a:t>
            </a:r>
            <a:r>
              <a:rPr lang="fi-FI" dirty="0">
                <a:solidFill>
                  <a:srgbClr val="000000"/>
                </a:solidFill>
                <a:latin typeface="Arial" panose="020B0604020202020204" pitchFamily="34" charset="0"/>
                <a:ea typeface="ＭＳ Ｐゴシック" charset="0"/>
                <a:cs typeface="Arial" panose="020B0604020202020204" pitchFamily="34" charset="0"/>
              </a:rPr>
              <a:t> koostumuksessa </a:t>
            </a:r>
            <a:br>
              <a:rPr lang="fi-FI" dirty="0">
                <a:solidFill>
                  <a:srgbClr val="000000"/>
                </a:solidFill>
                <a:latin typeface="Arial" panose="020B0604020202020204" pitchFamily="34" charset="0"/>
                <a:ea typeface="ＭＳ Ｐゴシック" charset="0"/>
                <a:cs typeface="Arial" panose="020B0604020202020204" pitchFamily="34" charset="0"/>
              </a:rPr>
            </a:br>
            <a:r>
              <a:rPr lang="fi-FI" dirty="0">
                <a:solidFill>
                  <a:srgbClr val="000000"/>
                </a:solidFill>
                <a:latin typeface="Arial" panose="020B0604020202020204" pitchFamily="34" charset="0"/>
                <a:ea typeface="ＭＳ Ｐゴシック" charset="0"/>
                <a:cs typeface="Arial" panose="020B0604020202020204" pitchFamily="34" charset="0"/>
              </a:rPr>
              <a:t>(esim. terve vs. s</a:t>
            </a:r>
            <a:r>
              <a:rPr lang="fi-FI" dirty="0" smtClean="0">
                <a:solidFill>
                  <a:srgbClr val="000000"/>
                </a:solidFill>
                <a:latin typeface="Arial" panose="020B0604020202020204" pitchFamily="34" charset="0"/>
                <a:ea typeface="ＭＳ Ｐゴシック" charset="0"/>
                <a:cs typeface="Arial" panose="020B0604020202020204" pitchFamily="34" charset="0"/>
              </a:rPr>
              <a:t>airas koti</a:t>
            </a:r>
            <a:r>
              <a:rPr lang="fi-FI" dirty="0">
                <a:solidFill>
                  <a:srgbClr val="000000"/>
                </a:solidFill>
                <a:latin typeface="Arial" panose="020B0604020202020204" pitchFamily="34" charset="0"/>
                <a:ea typeface="ＭＳ Ｐゴシック" charset="0"/>
                <a:cs typeface="Arial" panose="020B0604020202020204" pitchFamily="34" charset="0"/>
              </a:rPr>
              <a:t>)</a:t>
            </a:r>
          </a:p>
          <a:p>
            <a:pPr marL="273050" indent="-273050" fontAlgn="base">
              <a:lnSpc>
                <a:spcPct val="110000"/>
              </a:lnSpc>
              <a:spcBef>
                <a:spcPct val="35000"/>
              </a:spcBef>
              <a:spcAft>
                <a:spcPct val="0"/>
              </a:spcAft>
              <a:buClr>
                <a:srgbClr val="7BC143"/>
              </a:buClr>
              <a:defRPr/>
            </a:pPr>
            <a:r>
              <a:rPr lang="fi-FI" dirty="0">
                <a:solidFill>
                  <a:srgbClr val="000000"/>
                </a:solidFill>
                <a:latin typeface="Arial" panose="020B0604020202020204" pitchFamily="34" charset="0"/>
                <a:ea typeface="ＭＳ Ｐゴシック" charset="0"/>
                <a:cs typeface="Arial" panose="020B0604020202020204" pitchFamily="34" charset="0"/>
              </a:rPr>
              <a:t>J</a:t>
            </a:r>
            <a:r>
              <a:rPr lang="fi-FI" dirty="0" smtClean="0">
                <a:solidFill>
                  <a:srgbClr val="000000"/>
                </a:solidFill>
                <a:latin typeface="Arial" panose="020B0604020202020204" pitchFamily="34" charset="0"/>
                <a:ea typeface="ＭＳ Ｐゴシック" charset="0"/>
                <a:cs typeface="Arial" panose="020B0604020202020204" pitchFamily="34" charset="0"/>
              </a:rPr>
              <a:t>os </a:t>
            </a:r>
            <a:r>
              <a:rPr lang="fi-FI" dirty="0">
                <a:solidFill>
                  <a:srgbClr val="000000"/>
                </a:solidFill>
                <a:latin typeface="Arial" panose="020B0604020202020204" pitchFamily="34" charset="0"/>
                <a:ea typeface="ＭＳ Ｐゴシック" charset="0"/>
                <a:cs typeface="Arial" panose="020B0604020202020204" pitchFamily="34" charset="0"/>
              </a:rPr>
              <a:t>löydät eroja ja haluat identifioida ne </a:t>
            </a:r>
          </a:p>
          <a:p>
            <a:pPr marL="273050" indent="-273050" fontAlgn="base">
              <a:lnSpc>
                <a:spcPct val="110000"/>
              </a:lnSpc>
              <a:spcBef>
                <a:spcPct val="35000"/>
              </a:spcBef>
              <a:spcAft>
                <a:spcPct val="0"/>
              </a:spcAft>
              <a:buClr>
                <a:srgbClr val="7BC143"/>
              </a:buClr>
              <a:defRPr/>
            </a:pPr>
            <a:r>
              <a:rPr lang="fi-FI" dirty="0">
                <a:solidFill>
                  <a:srgbClr val="000000"/>
                </a:solidFill>
                <a:latin typeface="Arial" panose="020B0604020202020204" pitchFamily="34" charset="0"/>
                <a:ea typeface="ＭＳ Ｐゴシック" charset="0"/>
                <a:cs typeface="Arial" panose="020B0604020202020204" pitchFamily="34" charset="0"/>
              </a:rPr>
              <a:t>K</a:t>
            </a:r>
            <a:r>
              <a:rPr lang="fi-FI" dirty="0" smtClean="0">
                <a:solidFill>
                  <a:srgbClr val="000000"/>
                </a:solidFill>
                <a:latin typeface="Arial" panose="020B0604020202020204" pitchFamily="34" charset="0"/>
                <a:ea typeface="ＭＳ Ｐゴシック" charset="0"/>
                <a:cs typeface="Arial" panose="020B0604020202020204" pitchFamily="34" charset="0"/>
              </a:rPr>
              <a:t>annatat </a:t>
            </a:r>
            <a:r>
              <a:rPr lang="fi-FI" dirty="0">
                <a:solidFill>
                  <a:srgbClr val="000000"/>
                </a:solidFill>
                <a:latin typeface="Arial" panose="020B0604020202020204" pitchFamily="34" charset="0"/>
                <a:ea typeface="ＭＳ Ｐゴシック" charset="0"/>
                <a:cs typeface="Arial" panose="020B0604020202020204" pitchFamily="34" charset="0"/>
              </a:rPr>
              <a:t>perinteisiä </a:t>
            </a:r>
            <a:r>
              <a:rPr lang="fi-FI" dirty="0" smtClean="0">
                <a:solidFill>
                  <a:srgbClr val="000000"/>
                </a:solidFill>
                <a:latin typeface="Arial" panose="020B0604020202020204" pitchFamily="34" charset="0"/>
                <a:ea typeface="ＭＳ Ｐゴシック" charset="0"/>
                <a:cs typeface="Arial" panose="020B0604020202020204" pitchFamily="34" charset="0"/>
              </a:rPr>
              <a:t>menetelmiä</a:t>
            </a:r>
          </a:p>
          <a:p>
            <a:pPr marL="0" indent="0" fontAlgn="base">
              <a:lnSpc>
                <a:spcPct val="110000"/>
              </a:lnSpc>
              <a:spcBef>
                <a:spcPct val="35000"/>
              </a:spcBef>
              <a:spcAft>
                <a:spcPct val="0"/>
              </a:spcAft>
              <a:buClr>
                <a:srgbClr val="7BC143"/>
              </a:buClr>
              <a:buNone/>
              <a:defRPr/>
            </a:pPr>
            <a:endParaRPr lang="fi-FI" dirty="0" smtClean="0">
              <a:solidFill>
                <a:srgbClr val="000000"/>
              </a:solidFill>
              <a:latin typeface="Arial" panose="020B0604020202020204" pitchFamily="34" charset="0"/>
              <a:ea typeface="ＭＳ Ｐゴシック" charset="0"/>
              <a:cs typeface="Arial" panose="020B0604020202020204" pitchFamily="34" charset="0"/>
            </a:endParaRPr>
          </a:p>
          <a:p>
            <a:pPr marL="0" indent="0" fontAlgn="base">
              <a:lnSpc>
                <a:spcPct val="110000"/>
              </a:lnSpc>
              <a:spcBef>
                <a:spcPct val="35000"/>
              </a:spcBef>
              <a:spcAft>
                <a:spcPct val="0"/>
              </a:spcAft>
              <a:buClr>
                <a:srgbClr val="7BC143"/>
              </a:buClr>
              <a:buNone/>
              <a:defRPr/>
            </a:pPr>
            <a:r>
              <a:rPr lang="fi-FI" dirty="0" smtClean="0">
                <a:solidFill>
                  <a:srgbClr val="000000"/>
                </a:solidFill>
                <a:latin typeface="Arial" panose="020B0604020202020204" pitchFamily="34" charset="0"/>
                <a:ea typeface="ＭＳ Ｐゴシック" charset="0"/>
                <a:cs typeface="Arial" panose="020B0604020202020204" pitchFamily="34" charset="0"/>
              </a:rPr>
              <a:t>Mutta</a:t>
            </a:r>
            <a:r>
              <a:rPr lang="fi-FI" dirty="0">
                <a:solidFill>
                  <a:srgbClr val="000000"/>
                </a:solidFill>
                <a:latin typeface="Arial" panose="020B0604020202020204" pitchFamily="34" charset="0"/>
                <a:ea typeface="ＭＳ Ｐゴシック" charset="0"/>
                <a:cs typeface="Arial" panose="020B0604020202020204" pitchFamily="34" charset="0"/>
              </a:rPr>
              <a:t>: </a:t>
            </a:r>
          </a:p>
          <a:p>
            <a:pPr marL="342900" indent="-342900" fontAlgn="base">
              <a:lnSpc>
                <a:spcPct val="110000"/>
              </a:lnSpc>
              <a:spcBef>
                <a:spcPct val="35000"/>
              </a:spcBef>
              <a:spcAft>
                <a:spcPct val="0"/>
              </a:spcAft>
              <a:buFontTx/>
              <a:buChar char="-"/>
              <a:defRPr/>
            </a:pPr>
            <a:r>
              <a:rPr lang="fi-FI" dirty="0">
                <a:solidFill>
                  <a:srgbClr val="000000"/>
                </a:solidFill>
                <a:latin typeface="Arial" panose="020B0604020202020204" pitchFamily="34" charset="0"/>
                <a:ea typeface="ＭＳ Ｐゴシック" charset="0"/>
                <a:cs typeface="Arial" panose="020B0604020202020204" pitchFamily="34" charset="0"/>
              </a:rPr>
              <a:t>Et näe kaikkea...</a:t>
            </a:r>
          </a:p>
          <a:p>
            <a:pPr marL="342900" indent="-342900" fontAlgn="base">
              <a:lnSpc>
                <a:spcPct val="110000"/>
              </a:lnSpc>
              <a:spcBef>
                <a:spcPct val="35000"/>
              </a:spcBef>
              <a:spcAft>
                <a:spcPct val="0"/>
              </a:spcAft>
              <a:buFontTx/>
              <a:buChar char="-"/>
              <a:defRPr/>
            </a:pPr>
            <a:r>
              <a:rPr lang="fi-FI" dirty="0">
                <a:solidFill>
                  <a:srgbClr val="000000"/>
                </a:solidFill>
                <a:latin typeface="Arial" panose="020B0604020202020204" pitchFamily="34" charset="0"/>
                <a:ea typeface="ＭＳ Ｐゴシック" charset="0"/>
                <a:cs typeface="Arial" panose="020B0604020202020204" pitchFamily="34" charset="0"/>
              </a:rPr>
              <a:t>Tarkka ja harjaantunut henkilö tekemään käsityönä geelit </a:t>
            </a:r>
          </a:p>
          <a:p>
            <a:pPr marL="342900" indent="-342900" fontAlgn="base">
              <a:lnSpc>
                <a:spcPct val="110000"/>
              </a:lnSpc>
              <a:spcBef>
                <a:spcPct val="35000"/>
              </a:spcBef>
              <a:spcAft>
                <a:spcPct val="0"/>
              </a:spcAft>
              <a:buFontTx/>
              <a:buChar char="-"/>
              <a:defRPr/>
            </a:pPr>
            <a:r>
              <a:rPr lang="fi-FI" dirty="0" err="1">
                <a:solidFill>
                  <a:srgbClr val="000000"/>
                </a:solidFill>
                <a:latin typeface="Arial" panose="020B0604020202020204" pitchFamily="34" charset="0"/>
                <a:ea typeface="ＭＳ Ｐゴシック" charset="0"/>
                <a:cs typeface="Arial" panose="020B0604020202020204" pitchFamily="34" charset="0"/>
              </a:rPr>
              <a:t>Indentifiointi</a:t>
            </a:r>
            <a:r>
              <a:rPr lang="fi-FI" dirty="0">
                <a:solidFill>
                  <a:srgbClr val="000000"/>
                </a:solidFill>
                <a:latin typeface="Arial" panose="020B0604020202020204" pitchFamily="34" charset="0"/>
                <a:ea typeface="ＭＳ Ｐゴシック" charset="0"/>
                <a:cs typeface="Arial" panose="020B0604020202020204" pitchFamily="34" charset="0"/>
              </a:rPr>
              <a:t> on lähinnä indikaatio, tarvitaan varmistus</a:t>
            </a:r>
          </a:p>
          <a:p>
            <a:pPr marL="273050" indent="-273050" fontAlgn="base">
              <a:lnSpc>
                <a:spcPct val="110000"/>
              </a:lnSpc>
              <a:spcBef>
                <a:spcPct val="35000"/>
              </a:spcBef>
              <a:spcAft>
                <a:spcPct val="0"/>
              </a:spcAft>
              <a:buClr>
                <a:srgbClr val="7BC143"/>
              </a:buClr>
              <a:defRPr/>
            </a:pPr>
            <a:endParaRPr lang="fi-FI" dirty="0">
              <a:solidFill>
                <a:srgbClr val="000000"/>
              </a:solidFill>
              <a:latin typeface="Arial" panose="020B0604020202020204" pitchFamily="34" charset="0"/>
              <a:ea typeface="ＭＳ Ｐゴシック" charset="0"/>
              <a:cs typeface="Arial" panose="020B0604020202020204" pitchFamily="34" charset="0"/>
            </a:endParaRPr>
          </a:p>
          <a:p>
            <a:pPr>
              <a:lnSpc>
                <a:spcPct val="110000"/>
              </a:lnSpc>
            </a:pPr>
            <a:endParaRPr lang="fi-FI" dirty="0"/>
          </a:p>
        </p:txBody>
      </p:sp>
      <p:sp>
        <p:nvSpPr>
          <p:cNvPr id="9" name="Slide Number Placeholder 4"/>
          <p:cNvSpPr>
            <a:spLocks noGrp="1"/>
          </p:cNvSpPr>
          <p:nvPr>
            <p:ph type="sldNum" sz="quarter" idx="12"/>
          </p:nvPr>
        </p:nvSpPr>
        <p:spPr>
          <a:extLst>
            <a:ext uri="{FAA26D3D-D897-4be2-8F04-BA451C77F1D7}">
              <ma14:placeholderFlag xmlns:ma14="http://schemas.microsoft.com/office/mac/drawingml/2011/main" val="1"/>
            </a:ext>
          </a:extLst>
        </p:spPr>
        <p:txBody>
          <a:bodyPr/>
          <a:lstStyle>
            <a:lvl1pPr eaLnBrk="0" hangingPunct="0">
              <a:defRPr sz="3200" b="1">
                <a:solidFill>
                  <a:schemeClr val="tx1"/>
                </a:solidFill>
                <a:latin typeface="Calibri" pitchFamily="34" charset="0"/>
                <a:ea typeface="ＭＳ Ｐゴシック" pitchFamily="34" charset="-128"/>
              </a:defRPr>
            </a:lvl1pPr>
            <a:lvl2pPr marL="742950" indent="-285750" eaLnBrk="0" hangingPunct="0">
              <a:defRPr sz="3200" b="1">
                <a:solidFill>
                  <a:schemeClr val="tx1"/>
                </a:solidFill>
                <a:latin typeface="Calibri" pitchFamily="34" charset="0"/>
                <a:ea typeface="ＭＳ Ｐゴシック" pitchFamily="34" charset="-128"/>
              </a:defRPr>
            </a:lvl2pPr>
            <a:lvl3pPr marL="1143000" indent="-228600" eaLnBrk="0" hangingPunct="0">
              <a:defRPr sz="3200" b="1">
                <a:solidFill>
                  <a:schemeClr val="tx1"/>
                </a:solidFill>
                <a:latin typeface="Calibri" pitchFamily="34" charset="0"/>
                <a:ea typeface="ＭＳ Ｐゴシック" pitchFamily="34" charset="-128"/>
              </a:defRPr>
            </a:lvl3pPr>
            <a:lvl4pPr marL="1600200" indent="-228600" eaLnBrk="0" hangingPunct="0">
              <a:defRPr sz="3200" b="1">
                <a:solidFill>
                  <a:schemeClr val="tx1"/>
                </a:solidFill>
                <a:latin typeface="Calibri" pitchFamily="34" charset="0"/>
                <a:ea typeface="ＭＳ Ｐゴシック" pitchFamily="34" charset="-128"/>
              </a:defRPr>
            </a:lvl4pPr>
            <a:lvl5pPr marL="2057400" indent="-228600" eaLnBrk="0" hangingPunct="0">
              <a:defRPr sz="3200" b="1">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sz="3200" b="1">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sz="3200" b="1">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sz="3200" b="1">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sz="3200" b="1">
                <a:solidFill>
                  <a:schemeClr val="tx1"/>
                </a:solidFill>
                <a:latin typeface="Calibri" pitchFamily="34" charset="0"/>
                <a:ea typeface="ＭＳ Ｐゴシック" pitchFamily="34" charset="-128"/>
              </a:defRPr>
            </a:lvl9pPr>
          </a:lstStyle>
          <a:p>
            <a:pPr eaLnBrk="1" hangingPunct="1"/>
            <a:fld id="{60CE8B68-1CB5-43EF-AB3E-9014000E86E8}" type="slidenum">
              <a:rPr lang="fi-FI" sz="1000" b="0">
                <a:solidFill>
                  <a:srgbClr val="FFFFFF"/>
                </a:solidFill>
                <a:latin typeface="Arial" pitchFamily="34" charset="0"/>
              </a:rPr>
              <a:pPr eaLnBrk="1" hangingPunct="1"/>
              <a:t>61</a:t>
            </a:fld>
            <a:endParaRPr lang="fi-FI" sz="1000" b="0">
              <a:solidFill>
                <a:srgbClr val="FFFFFF"/>
              </a:solidFill>
              <a:latin typeface="Arial" pitchFamily="34" charset="0"/>
            </a:endParaRPr>
          </a:p>
        </p:txBody>
      </p:sp>
      <p:sp>
        <p:nvSpPr>
          <p:cNvPr id="662531" name="Rectangle 3"/>
          <p:cNvSpPr>
            <a:spLocks noChangeArrowheads="1"/>
          </p:cNvSpPr>
          <p:nvPr/>
        </p:nvSpPr>
        <p:spPr bwMode="auto">
          <a:xfrm>
            <a:off x="323850" y="2133600"/>
            <a:ext cx="867251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57188" indent="-357188" fontAlgn="base">
              <a:lnSpc>
                <a:spcPct val="85000"/>
              </a:lnSpc>
              <a:spcBef>
                <a:spcPct val="35000"/>
              </a:spcBef>
              <a:spcAft>
                <a:spcPct val="0"/>
              </a:spcAft>
              <a:buClr>
                <a:srgbClr val="7BC143"/>
              </a:buClr>
              <a:defRPr/>
            </a:pPr>
            <a:r>
              <a:rPr lang="en-GB" sz="2400">
                <a:solidFill>
                  <a:srgbClr val="7BC143"/>
                </a:solidFill>
                <a:latin typeface="Calibri" charset="0"/>
                <a:ea typeface="ＭＳ Ｐゴシック" charset="0"/>
                <a:cs typeface="Times New Roman" charset="0"/>
              </a:rPr>
              <a:t>	</a:t>
            </a:r>
            <a:endParaRPr lang="fi-FI" sz="2400">
              <a:solidFill>
                <a:srgbClr val="7BC143"/>
              </a:solidFill>
              <a:latin typeface="Calibri" charset="0"/>
              <a:ea typeface="ＭＳ Ｐゴシック" charset="0"/>
            </a:endParaRPr>
          </a:p>
        </p:txBody>
      </p:sp>
      <p:grpSp>
        <p:nvGrpSpPr>
          <p:cNvPr id="7" name="Ryhmitä 6"/>
          <p:cNvGrpSpPr/>
          <p:nvPr/>
        </p:nvGrpSpPr>
        <p:grpSpPr>
          <a:xfrm>
            <a:off x="5580113" y="2527163"/>
            <a:ext cx="2520279" cy="2918061"/>
            <a:chOff x="5652120" y="2708796"/>
            <a:chExt cx="2520279" cy="2918061"/>
          </a:xfrm>
        </p:grpSpPr>
        <p:sp>
          <p:nvSpPr>
            <p:cNvPr id="2" name="Content Placeholder 2"/>
            <p:cNvSpPr>
              <a:spLocks/>
            </p:cNvSpPr>
            <p:nvPr/>
          </p:nvSpPr>
          <p:spPr bwMode="auto">
            <a:xfrm>
              <a:off x="5652120" y="2708796"/>
              <a:ext cx="2520279" cy="72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273050" indent="-273050" algn="ctr" fontAlgn="base">
                <a:lnSpc>
                  <a:spcPct val="90000"/>
                </a:lnSpc>
                <a:spcBef>
                  <a:spcPct val="35000"/>
                </a:spcBef>
                <a:spcAft>
                  <a:spcPct val="0"/>
                </a:spcAft>
                <a:buClr>
                  <a:srgbClr val="7BC143"/>
                </a:buClr>
                <a:defRPr/>
              </a:pPr>
              <a:r>
                <a:rPr lang="fi-FI" sz="2400" b="1" dirty="0" smtClean="0">
                  <a:solidFill>
                    <a:srgbClr val="FF0000"/>
                  </a:solidFill>
                  <a:latin typeface="Arial" panose="020B0604020202020204" pitchFamily="34" charset="0"/>
                  <a:ea typeface="ＭＳ Ｐゴシック" charset="0"/>
                  <a:cs typeface="Arial" panose="020B0604020202020204" pitchFamily="34" charset="0"/>
                </a:rPr>
                <a:t>Sormenjälki!</a:t>
              </a:r>
              <a:endParaRPr lang="fi-FI" sz="2400" b="1" dirty="0">
                <a:solidFill>
                  <a:srgbClr val="FF0000"/>
                </a:solidFill>
                <a:latin typeface="Arial" panose="020B0604020202020204" pitchFamily="34" charset="0"/>
                <a:ea typeface="ＭＳ Ｐゴシック" charset="0"/>
                <a:cs typeface="Arial" panose="020B0604020202020204" pitchFamily="34" charset="0"/>
              </a:endParaRPr>
            </a:p>
          </p:txBody>
        </p:sp>
        <p:pic>
          <p:nvPicPr>
            <p:cNvPr id="662536" name="Picture 4" descr="IMG_0649.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6136" y="3212976"/>
              <a:ext cx="2232248" cy="2413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977542970"/>
      </p:ext>
    </p:extLst>
  </p:cSld>
  <p:clrMapOvr>
    <a:masterClrMapping/>
  </p:clrMapOvr>
  <p:transition spd="med">
    <p:wip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578" name="Rectangle 2"/>
          <p:cNvSpPr>
            <a:spLocks noGrp="1" noChangeArrowheads="1"/>
          </p:cNvSpPr>
          <p:nvPr>
            <p:ph type="title"/>
          </p:nvPr>
        </p:nvSpPr>
        <p:spPr/>
        <p:txBody>
          <a:bodyPr/>
          <a:lstStyle/>
          <a:p>
            <a:pPr>
              <a:defRPr/>
            </a:pPr>
            <a:r>
              <a:rPr lang="en-GB" dirty="0" err="1">
                <a:latin typeface="Arial" panose="020B0604020202020204" pitchFamily="34" charset="0"/>
                <a:cs typeface="Arial" panose="020B0604020202020204" pitchFamily="34" charset="0"/>
              </a:rPr>
              <a:t>Menetelmien</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etuja</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ja</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heikkouksia</a:t>
            </a:r>
            <a:endParaRPr lang="en-GB" dirty="0" smtClean="0">
              <a:latin typeface="Arial" panose="020B0604020202020204" pitchFamily="34" charset="0"/>
              <a:cs typeface="Arial" panose="020B0604020202020204" pitchFamily="34" charset="0"/>
            </a:endParaRPr>
          </a:p>
        </p:txBody>
      </p:sp>
      <p:sp>
        <p:nvSpPr>
          <p:cNvPr id="5" name="Sisällön paikkamerkki 4"/>
          <p:cNvSpPr>
            <a:spLocks noGrp="1"/>
          </p:cNvSpPr>
          <p:nvPr>
            <p:ph sz="half" idx="1"/>
          </p:nvPr>
        </p:nvSpPr>
        <p:spPr>
          <a:xfrm>
            <a:off x="827088" y="1628774"/>
            <a:ext cx="3312864" cy="4392613"/>
          </a:xfrm>
        </p:spPr>
        <p:txBody>
          <a:bodyPr>
            <a:normAutofit/>
          </a:bodyPr>
          <a:lstStyle/>
          <a:p>
            <a:pPr marL="273050" indent="-273050" fontAlgn="base">
              <a:spcBef>
                <a:spcPct val="35000"/>
              </a:spcBef>
              <a:spcAft>
                <a:spcPct val="0"/>
              </a:spcAft>
              <a:buClr>
                <a:srgbClr val="7BC143"/>
              </a:buClr>
              <a:defRPr/>
            </a:pPr>
            <a:r>
              <a:rPr lang="fi-FI" sz="1600" dirty="0" smtClean="0">
                <a:solidFill>
                  <a:srgbClr val="000000"/>
                </a:solidFill>
                <a:latin typeface="Arial" panose="020B0604020202020204" pitchFamily="34" charset="0"/>
                <a:ea typeface="ＭＳ Ｐゴシック" charset="0"/>
                <a:cs typeface="Arial" panose="020B0604020202020204" pitchFamily="34" charset="0"/>
              </a:rPr>
              <a:t>Haluat </a:t>
            </a:r>
            <a:r>
              <a:rPr lang="fi-FI" sz="1600" dirty="0">
                <a:solidFill>
                  <a:srgbClr val="000000"/>
                </a:solidFill>
                <a:latin typeface="Arial" panose="020B0604020202020204" pitchFamily="34" charset="0"/>
                <a:ea typeface="ＭＳ Ｐゴシック" charset="0"/>
                <a:cs typeface="Arial" panose="020B0604020202020204" pitchFamily="34" charset="0"/>
              </a:rPr>
              <a:t>parhaan mahdollisen syväluotaavan analyysin </a:t>
            </a:r>
            <a:r>
              <a:rPr lang="fi-FI" sz="1600" dirty="0" smtClean="0">
                <a:solidFill>
                  <a:srgbClr val="000000"/>
                </a:solidFill>
                <a:latin typeface="Arial" panose="020B0604020202020204" pitchFamily="34" charset="0"/>
                <a:ea typeface="ＭＳ Ｐゴシック" charset="0"/>
                <a:cs typeface="Arial" panose="020B0604020202020204" pitchFamily="34" charset="0"/>
              </a:rPr>
              <a:t>MITÄ </a:t>
            </a:r>
            <a:r>
              <a:rPr lang="fi-FI" sz="1600" dirty="0">
                <a:solidFill>
                  <a:srgbClr val="000000"/>
                </a:solidFill>
                <a:latin typeface="Arial" panose="020B0604020202020204" pitchFamily="34" charset="0"/>
                <a:ea typeface="ＭＳ Ｐゴシック" charset="0"/>
                <a:cs typeface="Arial" panose="020B0604020202020204" pitchFamily="34" charset="0"/>
              </a:rPr>
              <a:t>KAIKKEA </a:t>
            </a:r>
            <a:r>
              <a:rPr lang="fi-FI" sz="1600" dirty="0" smtClean="0">
                <a:solidFill>
                  <a:srgbClr val="000000"/>
                </a:solidFill>
                <a:latin typeface="Arial" panose="020B0604020202020204" pitchFamily="34" charset="0"/>
                <a:ea typeface="ＭＳ Ｐゴシック" charset="0"/>
                <a:cs typeface="Arial" panose="020B0604020202020204" pitchFamily="34" charset="0"/>
              </a:rPr>
              <a:t>näytteessä </a:t>
            </a:r>
            <a:r>
              <a:rPr lang="fi-FI" sz="1600" dirty="0">
                <a:solidFill>
                  <a:srgbClr val="000000"/>
                </a:solidFill>
                <a:latin typeface="Arial" panose="020B0604020202020204" pitchFamily="34" charset="0"/>
                <a:ea typeface="ＭＳ Ｐゴシック" charset="0"/>
                <a:cs typeface="Arial" panose="020B0604020202020204" pitchFamily="34" charset="0"/>
              </a:rPr>
              <a:t>on </a:t>
            </a:r>
          </a:p>
          <a:p>
            <a:pPr marL="273050" indent="-273050" fontAlgn="base">
              <a:spcBef>
                <a:spcPct val="35000"/>
              </a:spcBef>
              <a:spcAft>
                <a:spcPct val="0"/>
              </a:spcAft>
              <a:buClr>
                <a:srgbClr val="7BC143"/>
              </a:buClr>
              <a:defRPr/>
            </a:pPr>
            <a:r>
              <a:rPr lang="fi-FI" sz="1600" dirty="0">
                <a:solidFill>
                  <a:srgbClr val="000000"/>
                </a:solidFill>
                <a:latin typeface="Arial" panose="020B0604020202020204" pitchFamily="34" charset="0"/>
                <a:ea typeface="ＭＳ Ｐゴシック" charset="0"/>
                <a:cs typeface="Arial" panose="020B0604020202020204" pitchFamily="34" charset="0"/>
              </a:rPr>
              <a:t>K</a:t>
            </a:r>
            <a:r>
              <a:rPr lang="fi-FI" sz="1600" dirty="0" smtClean="0">
                <a:solidFill>
                  <a:srgbClr val="000000"/>
                </a:solidFill>
                <a:latin typeface="Arial" panose="020B0604020202020204" pitchFamily="34" charset="0"/>
                <a:ea typeface="ＭＳ Ｐゴシック" charset="0"/>
                <a:cs typeface="Arial" panose="020B0604020202020204" pitchFamily="34" charset="0"/>
              </a:rPr>
              <a:t>ykenet </a:t>
            </a:r>
            <a:r>
              <a:rPr lang="fi-FI" sz="1600" dirty="0">
                <a:solidFill>
                  <a:srgbClr val="000000"/>
                </a:solidFill>
                <a:latin typeface="Arial" panose="020B0604020202020204" pitchFamily="34" charset="0"/>
                <a:ea typeface="ＭＳ Ｐゴシック" charset="0"/>
                <a:cs typeface="Arial" panose="020B0604020202020204" pitchFamily="34" charset="0"/>
              </a:rPr>
              <a:t>hallitsemaan suurta </a:t>
            </a:r>
            <a:r>
              <a:rPr lang="fi-FI" sz="1600" dirty="0" smtClean="0">
                <a:solidFill>
                  <a:srgbClr val="000000"/>
                </a:solidFill>
                <a:latin typeface="Arial" panose="020B0604020202020204" pitchFamily="34" charset="0"/>
                <a:ea typeface="ＭＳ Ｐゴシック" charset="0"/>
                <a:cs typeface="Arial" panose="020B0604020202020204" pitchFamily="34" charset="0"/>
              </a:rPr>
              <a:t>dataa</a:t>
            </a:r>
          </a:p>
          <a:p>
            <a:pPr marL="273050" indent="-273050" fontAlgn="base">
              <a:spcBef>
                <a:spcPct val="35000"/>
              </a:spcBef>
              <a:spcAft>
                <a:spcPct val="0"/>
              </a:spcAft>
              <a:buClr>
                <a:srgbClr val="7BC143"/>
              </a:buClr>
              <a:defRPr/>
            </a:pPr>
            <a:endParaRPr lang="fi-FI" sz="1600" dirty="0">
              <a:solidFill>
                <a:srgbClr val="000000"/>
              </a:solidFill>
              <a:latin typeface="Arial" panose="020B0604020202020204" pitchFamily="34" charset="0"/>
              <a:ea typeface="ＭＳ Ｐゴシック" charset="0"/>
              <a:cs typeface="Arial" panose="020B0604020202020204" pitchFamily="34" charset="0"/>
            </a:endParaRPr>
          </a:p>
          <a:p>
            <a:pPr marL="0" indent="0" fontAlgn="base">
              <a:spcBef>
                <a:spcPct val="35000"/>
              </a:spcBef>
              <a:spcAft>
                <a:spcPct val="0"/>
              </a:spcAft>
              <a:buClr>
                <a:srgbClr val="7BC143"/>
              </a:buClr>
              <a:buNone/>
              <a:defRPr/>
            </a:pPr>
            <a:r>
              <a:rPr lang="fi-FI" sz="1600" dirty="0">
                <a:solidFill>
                  <a:srgbClr val="000000"/>
                </a:solidFill>
                <a:latin typeface="Arial" panose="020B0604020202020204" pitchFamily="34" charset="0"/>
                <a:ea typeface="ＭＳ Ｐゴシック" charset="0"/>
                <a:cs typeface="Arial" panose="020B0604020202020204" pitchFamily="34" charset="0"/>
              </a:rPr>
              <a:t>Mutta: </a:t>
            </a:r>
          </a:p>
          <a:p>
            <a:pPr marL="342900" indent="-342900" fontAlgn="base">
              <a:spcBef>
                <a:spcPct val="35000"/>
              </a:spcBef>
              <a:spcAft>
                <a:spcPct val="0"/>
              </a:spcAft>
              <a:buFontTx/>
              <a:buChar char="-"/>
              <a:defRPr/>
            </a:pPr>
            <a:r>
              <a:rPr lang="fi-FI" sz="1600" dirty="0">
                <a:solidFill>
                  <a:srgbClr val="000000"/>
                </a:solidFill>
                <a:latin typeface="Arial" panose="020B0604020202020204" pitchFamily="34" charset="0"/>
                <a:ea typeface="ＭＳ Ｐゴシック" charset="0"/>
                <a:cs typeface="Arial" panose="020B0604020202020204" pitchFamily="34" charset="0"/>
              </a:rPr>
              <a:t>Näet kaiken, mutta ei kovin kvantitatiivisesti (</a:t>
            </a:r>
            <a:r>
              <a:rPr lang="fi-FI" sz="1600" dirty="0" err="1">
                <a:solidFill>
                  <a:srgbClr val="000000"/>
                </a:solidFill>
                <a:latin typeface="Arial" panose="020B0604020202020204" pitchFamily="34" charset="0"/>
                <a:ea typeface="ＭＳ Ｐゴシック" charset="0"/>
                <a:cs typeface="Arial" panose="020B0604020202020204" pitchFamily="34" charset="0"/>
              </a:rPr>
              <a:t>semi</a:t>
            </a:r>
            <a:r>
              <a:rPr lang="fi-FI" sz="1600" dirty="0">
                <a:solidFill>
                  <a:srgbClr val="000000"/>
                </a:solidFill>
                <a:latin typeface="Arial" panose="020B0604020202020204" pitchFamily="34" charset="0"/>
                <a:ea typeface="ＭＳ Ｐゴシック" charset="0"/>
                <a:cs typeface="Arial" panose="020B0604020202020204" pitchFamily="34" charset="0"/>
              </a:rPr>
              <a:t>)</a:t>
            </a:r>
          </a:p>
          <a:p>
            <a:pPr marL="342900" indent="-342900" fontAlgn="base">
              <a:spcBef>
                <a:spcPct val="35000"/>
              </a:spcBef>
              <a:spcAft>
                <a:spcPct val="0"/>
              </a:spcAft>
              <a:buFontTx/>
              <a:buChar char="-"/>
              <a:defRPr/>
            </a:pPr>
            <a:r>
              <a:rPr lang="fi-FI" sz="1600" dirty="0">
                <a:solidFill>
                  <a:srgbClr val="000000"/>
                </a:solidFill>
                <a:latin typeface="Arial" panose="020B0604020202020204" pitchFamily="34" charset="0"/>
                <a:ea typeface="ＭＳ Ｐゴシック" charset="0"/>
                <a:cs typeface="Arial" panose="020B0604020202020204" pitchFamily="34" charset="0"/>
              </a:rPr>
              <a:t>Näet kaiken, joten pitää olla idea kuinka katsot dataa </a:t>
            </a:r>
          </a:p>
          <a:p>
            <a:pPr marL="342900" indent="-342900" fontAlgn="base">
              <a:spcBef>
                <a:spcPct val="35000"/>
              </a:spcBef>
              <a:spcAft>
                <a:spcPct val="0"/>
              </a:spcAft>
              <a:buFontTx/>
              <a:buChar char="-"/>
              <a:defRPr/>
            </a:pPr>
            <a:r>
              <a:rPr lang="fi-FI" sz="1600" dirty="0">
                <a:solidFill>
                  <a:srgbClr val="000000"/>
                </a:solidFill>
                <a:latin typeface="Arial" panose="020B0604020202020204" pitchFamily="34" charset="0"/>
                <a:ea typeface="ＭＳ Ｐゴシック" charset="0"/>
                <a:cs typeface="Arial" panose="020B0604020202020204" pitchFamily="34" charset="0"/>
              </a:rPr>
              <a:t>Tarvitset bioinformaatikon</a:t>
            </a:r>
          </a:p>
          <a:p>
            <a:pPr marL="273050" indent="-273050" fontAlgn="base">
              <a:spcBef>
                <a:spcPct val="35000"/>
              </a:spcBef>
              <a:spcAft>
                <a:spcPct val="0"/>
              </a:spcAft>
              <a:buClr>
                <a:srgbClr val="7BC143"/>
              </a:buClr>
              <a:defRPr/>
            </a:pPr>
            <a:endParaRPr lang="fi-FI" sz="1600" dirty="0">
              <a:solidFill>
                <a:srgbClr val="000000"/>
              </a:solidFill>
              <a:latin typeface="Arial" panose="020B0604020202020204" pitchFamily="34" charset="0"/>
              <a:ea typeface="ＭＳ Ｐゴシック" charset="0"/>
              <a:cs typeface="Arial" panose="020B0604020202020204" pitchFamily="34" charset="0"/>
            </a:endParaRPr>
          </a:p>
          <a:p>
            <a:endParaRPr lang="fi-FI" sz="1600" dirty="0"/>
          </a:p>
        </p:txBody>
      </p:sp>
      <p:sp>
        <p:nvSpPr>
          <p:cNvPr id="9" name="Slide Number Placeholder 4"/>
          <p:cNvSpPr>
            <a:spLocks noGrp="1"/>
          </p:cNvSpPr>
          <p:nvPr>
            <p:ph type="sldNum" sz="quarter" idx="12"/>
          </p:nvPr>
        </p:nvSpPr>
        <p:spPr>
          <a:extLst>
            <a:ext uri="{FAA26D3D-D897-4be2-8F04-BA451C77F1D7}">
              <ma14:placeholderFlag xmlns:ma14="http://schemas.microsoft.com/office/mac/drawingml/2011/main" val="1"/>
            </a:ext>
          </a:extLst>
        </p:spPr>
        <p:txBody>
          <a:bodyPr/>
          <a:lstStyle>
            <a:lvl1pPr eaLnBrk="0" hangingPunct="0">
              <a:defRPr sz="3200" b="1">
                <a:solidFill>
                  <a:schemeClr val="tx1"/>
                </a:solidFill>
                <a:latin typeface="Calibri" pitchFamily="34" charset="0"/>
                <a:ea typeface="ＭＳ Ｐゴシック" pitchFamily="34" charset="-128"/>
              </a:defRPr>
            </a:lvl1pPr>
            <a:lvl2pPr marL="742950" indent="-285750" eaLnBrk="0" hangingPunct="0">
              <a:defRPr sz="3200" b="1">
                <a:solidFill>
                  <a:schemeClr val="tx1"/>
                </a:solidFill>
                <a:latin typeface="Calibri" pitchFamily="34" charset="0"/>
                <a:ea typeface="ＭＳ Ｐゴシック" pitchFamily="34" charset="-128"/>
              </a:defRPr>
            </a:lvl2pPr>
            <a:lvl3pPr marL="1143000" indent="-228600" eaLnBrk="0" hangingPunct="0">
              <a:defRPr sz="3200" b="1">
                <a:solidFill>
                  <a:schemeClr val="tx1"/>
                </a:solidFill>
                <a:latin typeface="Calibri" pitchFamily="34" charset="0"/>
                <a:ea typeface="ＭＳ Ｐゴシック" pitchFamily="34" charset="-128"/>
              </a:defRPr>
            </a:lvl3pPr>
            <a:lvl4pPr marL="1600200" indent="-228600" eaLnBrk="0" hangingPunct="0">
              <a:defRPr sz="3200" b="1">
                <a:solidFill>
                  <a:schemeClr val="tx1"/>
                </a:solidFill>
                <a:latin typeface="Calibri" pitchFamily="34" charset="0"/>
                <a:ea typeface="ＭＳ Ｐゴシック" pitchFamily="34" charset="-128"/>
              </a:defRPr>
            </a:lvl4pPr>
            <a:lvl5pPr marL="2057400" indent="-228600" eaLnBrk="0" hangingPunct="0">
              <a:defRPr sz="3200" b="1">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sz="3200" b="1">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sz="3200" b="1">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sz="3200" b="1">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sz="3200" b="1">
                <a:solidFill>
                  <a:schemeClr val="tx1"/>
                </a:solidFill>
                <a:latin typeface="Calibri" pitchFamily="34" charset="0"/>
                <a:ea typeface="ＭＳ Ｐゴシック" pitchFamily="34" charset="-128"/>
              </a:defRPr>
            </a:lvl9pPr>
          </a:lstStyle>
          <a:p>
            <a:pPr eaLnBrk="1" hangingPunct="1"/>
            <a:fld id="{78C426EF-1F9B-4830-916E-E85B0B0F2342}" type="slidenum">
              <a:rPr lang="fi-FI" sz="1000" b="0">
                <a:solidFill>
                  <a:srgbClr val="FFFFFF"/>
                </a:solidFill>
                <a:latin typeface="Arial" pitchFamily="34" charset="0"/>
              </a:rPr>
              <a:pPr eaLnBrk="1" hangingPunct="1"/>
              <a:t>62</a:t>
            </a:fld>
            <a:endParaRPr lang="fi-FI" sz="1000" b="0">
              <a:solidFill>
                <a:srgbClr val="FFFFFF"/>
              </a:solidFill>
              <a:latin typeface="Arial" pitchFamily="34" charset="0"/>
            </a:endParaRPr>
          </a:p>
        </p:txBody>
      </p:sp>
      <p:sp>
        <p:nvSpPr>
          <p:cNvPr id="664579" name="Rectangle 3"/>
          <p:cNvSpPr>
            <a:spLocks noChangeArrowheads="1"/>
          </p:cNvSpPr>
          <p:nvPr/>
        </p:nvSpPr>
        <p:spPr bwMode="auto">
          <a:xfrm>
            <a:off x="323850" y="1773238"/>
            <a:ext cx="867251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57188" indent="-357188" fontAlgn="base">
              <a:lnSpc>
                <a:spcPct val="85000"/>
              </a:lnSpc>
              <a:spcBef>
                <a:spcPct val="35000"/>
              </a:spcBef>
              <a:spcAft>
                <a:spcPct val="0"/>
              </a:spcAft>
              <a:buClr>
                <a:srgbClr val="7BC143"/>
              </a:buClr>
              <a:defRPr/>
            </a:pPr>
            <a:r>
              <a:rPr lang="en-GB" sz="2400">
                <a:solidFill>
                  <a:srgbClr val="7BC143"/>
                </a:solidFill>
                <a:latin typeface="Calibri" charset="0"/>
                <a:ea typeface="ＭＳ Ｐゴシック" charset="0"/>
                <a:cs typeface="Times New Roman" charset="0"/>
              </a:rPr>
              <a:t>	</a:t>
            </a:r>
            <a:endParaRPr lang="fi-FI" sz="2400">
              <a:solidFill>
                <a:srgbClr val="7BC143"/>
              </a:solidFill>
              <a:latin typeface="Calibri" charset="0"/>
              <a:ea typeface="ＭＳ Ｐゴシック" charset="0"/>
            </a:endParaRPr>
          </a:p>
        </p:txBody>
      </p:sp>
      <p:grpSp>
        <p:nvGrpSpPr>
          <p:cNvPr id="7" name="Ryhmitä 6"/>
          <p:cNvGrpSpPr/>
          <p:nvPr/>
        </p:nvGrpSpPr>
        <p:grpSpPr>
          <a:xfrm>
            <a:off x="4427984" y="2276872"/>
            <a:ext cx="4455769" cy="2187025"/>
            <a:chOff x="4437406" y="2262739"/>
            <a:chExt cx="4455769" cy="2187025"/>
          </a:xfrm>
        </p:grpSpPr>
        <p:sp>
          <p:nvSpPr>
            <p:cNvPr id="2" name="Content Placeholder 2"/>
            <p:cNvSpPr>
              <a:spLocks/>
            </p:cNvSpPr>
            <p:nvPr/>
          </p:nvSpPr>
          <p:spPr bwMode="auto">
            <a:xfrm>
              <a:off x="5901952" y="2262739"/>
              <a:ext cx="1872208"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273050" indent="-273050" fontAlgn="base">
                <a:lnSpc>
                  <a:spcPct val="90000"/>
                </a:lnSpc>
                <a:spcBef>
                  <a:spcPct val="35000"/>
                </a:spcBef>
                <a:spcAft>
                  <a:spcPct val="0"/>
                </a:spcAft>
                <a:buClr>
                  <a:srgbClr val="7BC143"/>
                </a:buClr>
                <a:defRPr/>
              </a:pPr>
              <a:r>
                <a:rPr lang="fi-FI" sz="2800" b="1" dirty="0" smtClean="0">
                  <a:solidFill>
                    <a:srgbClr val="FF0000"/>
                  </a:solidFill>
                  <a:latin typeface="Arial" panose="020B0604020202020204" pitchFamily="34" charset="0"/>
                  <a:ea typeface="ＭＳ Ｐゴシック" charset="0"/>
                  <a:cs typeface="Arial" panose="020B0604020202020204" pitchFamily="34" charset="0"/>
                </a:rPr>
                <a:t>NGS !</a:t>
              </a:r>
              <a:endParaRPr lang="fi-FI" sz="2800" b="1" dirty="0">
                <a:solidFill>
                  <a:srgbClr val="FF0000"/>
                </a:solidFill>
                <a:latin typeface="Arial" panose="020B0604020202020204" pitchFamily="34" charset="0"/>
                <a:ea typeface="ＭＳ Ｐゴシック" charset="0"/>
                <a:cs typeface="Arial" panose="020B0604020202020204" pitchFamily="34" charset="0"/>
              </a:endParaRPr>
            </a:p>
          </p:txBody>
        </p:sp>
        <p:pic>
          <p:nvPicPr>
            <p:cNvPr id="664584"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37406" y="2924176"/>
              <a:ext cx="4455769" cy="1525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spTree>
    <p:extLst>
      <p:ext uri="{BB962C8B-B14F-4D97-AF65-F5344CB8AC3E}">
        <p14:creationId xmlns:p14="http://schemas.microsoft.com/office/powerpoint/2010/main" val="1001028953"/>
      </p:ext>
    </p:extLst>
  </p:cSld>
  <p:clrMapOvr>
    <a:masterClrMapping/>
  </p:clrMapOvr>
  <p:transition spd="med">
    <p:wip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0" name="Rectangle 2"/>
          <p:cNvSpPr>
            <a:spLocks noGrp="1" noChangeArrowheads="1"/>
          </p:cNvSpPr>
          <p:nvPr>
            <p:ph type="title"/>
          </p:nvPr>
        </p:nvSpPr>
        <p:spPr/>
        <p:txBody>
          <a:bodyPr/>
          <a:lstStyle/>
          <a:p>
            <a:r>
              <a:rPr lang="fi-FI" altLang="fi-FI" sz="2400" dirty="0" smtClean="0">
                <a:ea typeface="ＭＳ Ｐゴシック" panose="020B0600070205080204" pitchFamily="34" charset="-128"/>
              </a:rPr>
              <a:t>Näytteiden mikrobianalyysit käytännössä</a:t>
            </a:r>
            <a:endParaRPr lang="fi-FI" altLang="fi-FI" sz="2400" dirty="0" smtClean="0">
              <a:ea typeface="ＭＳ Ｐゴシック" panose="020B0600070205080204" pitchFamily="34" charset="-128"/>
            </a:endParaRPr>
          </a:p>
        </p:txBody>
      </p:sp>
      <p:sp>
        <p:nvSpPr>
          <p:cNvPr id="75781" name="Rectangle 3"/>
          <p:cNvSpPr>
            <a:spLocks noGrp="1" noChangeArrowheads="1"/>
          </p:cNvSpPr>
          <p:nvPr>
            <p:ph idx="1"/>
          </p:nvPr>
        </p:nvSpPr>
        <p:spPr/>
        <p:txBody>
          <a:bodyPr>
            <a:noAutofit/>
          </a:bodyPr>
          <a:lstStyle/>
          <a:p>
            <a:pPr marL="0" indent="0">
              <a:buNone/>
            </a:pPr>
            <a:r>
              <a:rPr lang="fi-FI" altLang="fi-FI" sz="1400" b="1" dirty="0" smtClean="0">
                <a:ea typeface="ＭＳ Ｐゴシック" panose="020B0600070205080204" pitchFamily="34" charset="-128"/>
                <a:cs typeface="ＭＳ Ｐゴシック" panose="020B0600070205080204" pitchFamily="34" charset="-128"/>
              </a:rPr>
              <a:t>K</a:t>
            </a:r>
            <a:r>
              <a:rPr lang="fi-FI" altLang="fi-FI" sz="1400" b="1" dirty="0" smtClean="0">
                <a:ea typeface="ＭＳ Ｐゴシック" panose="020B0600070205080204" pitchFamily="34" charset="-128"/>
                <a:cs typeface="ＭＳ Ｐゴシック" panose="020B0600070205080204" pitchFamily="34" charset="-128"/>
              </a:rPr>
              <a:t>asvatukselliset menetelmät </a:t>
            </a:r>
            <a:r>
              <a:rPr lang="fi-FI" altLang="fi-FI" sz="1400" dirty="0" smtClean="0">
                <a:ea typeface="ＭＳ Ｐゴシック" panose="020B0600070205080204" pitchFamily="34" charset="-128"/>
                <a:cs typeface="ＭＳ Ｐゴシック" panose="020B0600070205080204" pitchFamily="34" charset="-128"/>
              </a:rPr>
              <a:t>(viljelykelpoiset mikrobit)</a:t>
            </a:r>
          </a:p>
          <a:p>
            <a:pPr lvl="1"/>
            <a:r>
              <a:rPr lang="fi-FI" altLang="fi-FI" sz="1400" dirty="0" smtClean="0">
                <a:ea typeface="ＭＳ Ｐゴシック" panose="020B0600070205080204" pitchFamily="34" charset="-128"/>
                <a:cs typeface="Georgia" panose="02040502050405020303" pitchFamily="18" charset="0"/>
              </a:rPr>
              <a:t>M</a:t>
            </a:r>
            <a:r>
              <a:rPr lang="fi-FI" altLang="fi-FI" sz="1400" dirty="0" smtClean="0">
                <a:ea typeface="ＭＳ Ｐゴシック" panose="020B0600070205080204" pitchFamily="34" charset="-128"/>
                <a:cs typeface="Georgia" panose="02040502050405020303" pitchFamily="18" charset="0"/>
              </a:rPr>
              <a:t>ahdollistaa tunnistamisen </a:t>
            </a:r>
            <a:r>
              <a:rPr lang="fi-FI" sz="1400" dirty="0" smtClean="0"/>
              <a:t>(edellyttää mikroskopointia) </a:t>
            </a:r>
            <a:endParaRPr lang="fi-FI" altLang="fi-FI" sz="1400" dirty="0" smtClean="0">
              <a:ea typeface="ＭＳ Ｐゴシック" panose="020B0600070205080204" pitchFamily="34" charset="-128"/>
              <a:cs typeface="Georgia" panose="02040502050405020303" pitchFamily="18" charset="0"/>
            </a:endParaRPr>
          </a:p>
          <a:p>
            <a:pPr lvl="1"/>
            <a:r>
              <a:rPr lang="fi-FI" altLang="fi-FI" sz="1400" dirty="0" smtClean="0">
                <a:ea typeface="ＭＳ Ｐゴシック" panose="020B0600070205080204" pitchFamily="34" charset="-128"/>
                <a:cs typeface="Georgia" panose="02040502050405020303" pitchFamily="18" charset="0"/>
              </a:rPr>
              <a:t>E</a:t>
            </a:r>
            <a:r>
              <a:rPr lang="fi-FI" altLang="fi-FI" sz="1400" dirty="0" smtClean="0">
                <a:ea typeface="ＭＳ Ｐゴシック" panose="020B0600070205080204" pitchFamily="34" charset="-128"/>
                <a:cs typeface="Georgia" panose="02040502050405020303" pitchFamily="18" charset="0"/>
              </a:rPr>
              <a:t>dellyttää useiden valikoivien kasvatusalustojen käyttöä (esim. M2, DG, THG)</a:t>
            </a:r>
          </a:p>
          <a:p>
            <a:pPr lvl="1"/>
            <a:r>
              <a:rPr lang="fi-FI" altLang="fi-FI" sz="1400" dirty="0" smtClean="0">
                <a:ea typeface="ＭＳ Ｐゴシック" panose="020B0600070205080204" pitchFamily="34" charset="-128"/>
                <a:cs typeface="Georgia" panose="02040502050405020303" pitchFamily="18" charset="0"/>
              </a:rPr>
              <a:t>tuloksissa täytyy näkyä, mitä kasvatusalustoja ja -lämpötiloja on käytetty (+20</a:t>
            </a:r>
            <a:r>
              <a:rPr lang="fi-FI" altLang="fi-FI" sz="1400" baseline="30000" dirty="0" smtClean="0">
                <a:ea typeface="ＭＳ Ｐゴシック" panose="020B0600070205080204" pitchFamily="34" charset="-128"/>
                <a:cs typeface="Georgia" panose="02040502050405020303" pitchFamily="18" charset="0"/>
              </a:rPr>
              <a:t>o</a:t>
            </a:r>
            <a:r>
              <a:rPr lang="fi-FI" altLang="fi-FI" sz="1400" dirty="0" smtClean="0">
                <a:ea typeface="ＭＳ Ｐゴシック" panose="020B0600070205080204" pitchFamily="34" charset="-128"/>
                <a:cs typeface="Georgia" panose="02040502050405020303" pitchFamily="18" charset="0"/>
              </a:rPr>
              <a:t>C, +37</a:t>
            </a:r>
            <a:r>
              <a:rPr lang="fi-FI" altLang="fi-FI" sz="1400" baseline="30000" dirty="0" smtClean="0">
                <a:ea typeface="ＭＳ Ｐゴシック" panose="020B0600070205080204" pitchFamily="34" charset="-128"/>
                <a:cs typeface="Georgia" panose="02040502050405020303" pitchFamily="18" charset="0"/>
              </a:rPr>
              <a:t>o</a:t>
            </a:r>
            <a:r>
              <a:rPr lang="fi-FI" altLang="fi-FI" sz="1400" dirty="0" smtClean="0">
                <a:ea typeface="ＭＳ Ｐゴシック" panose="020B0600070205080204" pitchFamily="34" charset="-128"/>
                <a:cs typeface="Georgia" panose="02040502050405020303" pitchFamily="18" charset="0"/>
              </a:rPr>
              <a:t>C, +40</a:t>
            </a:r>
            <a:r>
              <a:rPr lang="fi-FI" altLang="fi-FI" sz="1400" baseline="30000" dirty="0" smtClean="0">
                <a:ea typeface="ＭＳ Ｐゴシック" panose="020B0600070205080204" pitchFamily="34" charset="-128"/>
                <a:cs typeface="Georgia" panose="02040502050405020303" pitchFamily="18" charset="0"/>
              </a:rPr>
              <a:t>o</a:t>
            </a:r>
            <a:r>
              <a:rPr lang="fi-FI" altLang="fi-FI" sz="1400" dirty="0" smtClean="0">
                <a:ea typeface="ＭＳ Ｐゴシック" panose="020B0600070205080204" pitchFamily="34" charset="-128"/>
                <a:cs typeface="Georgia" panose="02040502050405020303" pitchFamily="18" charset="0"/>
              </a:rPr>
              <a:t>C,+55</a:t>
            </a:r>
            <a:r>
              <a:rPr lang="fi-FI" altLang="fi-FI" sz="1400" baseline="30000" dirty="0" smtClean="0">
                <a:ea typeface="ＭＳ Ｐゴシック" panose="020B0600070205080204" pitchFamily="34" charset="-128"/>
                <a:cs typeface="Georgia" panose="02040502050405020303" pitchFamily="18" charset="0"/>
              </a:rPr>
              <a:t>o</a:t>
            </a:r>
            <a:r>
              <a:rPr lang="fi-FI" altLang="fi-FI" sz="1400" dirty="0" smtClean="0">
                <a:ea typeface="ＭＳ Ｐゴシック" panose="020B0600070205080204" pitchFamily="34" charset="-128"/>
                <a:cs typeface="Georgia" panose="02040502050405020303" pitchFamily="18" charset="0"/>
              </a:rPr>
              <a:t>C)</a:t>
            </a:r>
          </a:p>
          <a:p>
            <a:pPr lvl="1"/>
            <a:r>
              <a:rPr lang="fi-FI" altLang="fi-FI" sz="1400" dirty="0" smtClean="0">
                <a:ea typeface="ＭＳ Ｐゴシック" panose="020B0600070205080204" pitchFamily="34" charset="-128"/>
                <a:cs typeface="Georgia" panose="02040502050405020303" pitchFamily="18" charset="0"/>
              </a:rPr>
              <a:t>T</a:t>
            </a:r>
            <a:r>
              <a:rPr lang="fi-FI" altLang="fi-FI" sz="1400" dirty="0" smtClean="0">
                <a:ea typeface="ＭＳ Ｐゴシック" panose="020B0600070205080204" pitchFamily="34" charset="-128"/>
                <a:cs typeface="Georgia" panose="02040502050405020303" pitchFamily="18" charset="0"/>
              </a:rPr>
              <a:t>ulos </a:t>
            </a:r>
            <a:r>
              <a:rPr lang="fi-FI" altLang="fi-FI" sz="1400" dirty="0" err="1" smtClean="0">
                <a:ea typeface="ＭＳ Ｐゴシック" panose="020B0600070205080204" pitchFamily="34" charset="-128"/>
                <a:cs typeface="Georgia" panose="02040502050405020303" pitchFamily="18" charset="0"/>
              </a:rPr>
              <a:t>cfu</a:t>
            </a:r>
            <a:r>
              <a:rPr lang="fi-FI" altLang="fi-FI" sz="1400" dirty="0" smtClean="0">
                <a:ea typeface="ＭＳ Ｐゴシック" panose="020B0600070205080204" pitchFamily="34" charset="-128"/>
                <a:cs typeface="Georgia" panose="02040502050405020303" pitchFamily="18" charset="0"/>
              </a:rPr>
              <a:t> (=</a:t>
            </a:r>
            <a:r>
              <a:rPr lang="fi-FI" altLang="fi-FI" sz="1400" dirty="0" err="1" smtClean="0">
                <a:ea typeface="ＭＳ Ｐゴシック" panose="020B0600070205080204" pitchFamily="34" charset="-128"/>
                <a:cs typeface="Georgia" panose="02040502050405020303" pitchFamily="18" charset="0"/>
              </a:rPr>
              <a:t>pmy</a:t>
            </a:r>
            <a:r>
              <a:rPr lang="fi-FI" altLang="fi-FI" sz="1400" dirty="0" smtClean="0">
                <a:ea typeface="ＭＳ Ｐゴシック" panose="020B0600070205080204" pitchFamily="34" charset="-128"/>
                <a:cs typeface="Georgia" panose="02040502050405020303" pitchFamily="18" charset="0"/>
              </a:rPr>
              <a:t> = pesäkkeen muodostava yksikkö) tai +,++,+++,++++</a:t>
            </a:r>
          </a:p>
          <a:p>
            <a:pPr lvl="1"/>
            <a:r>
              <a:rPr lang="fi-FI" altLang="fi-FI" sz="1400" dirty="0" err="1" smtClean="0">
                <a:ea typeface="ＭＳ Ｐゴシック" panose="020B0600070205080204" pitchFamily="34" charset="-128"/>
                <a:cs typeface="Georgia" panose="02040502050405020303" pitchFamily="18" charset="0"/>
              </a:rPr>
              <a:t>N</a:t>
            </a:r>
            <a:r>
              <a:rPr lang="fi-FI" altLang="fi-FI" sz="1400" dirty="0" err="1" smtClean="0">
                <a:ea typeface="ＭＳ Ｐゴシック" panose="020B0600070205080204" pitchFamily="34" charset="-128"/>
                <a:cs typeface="Georgia" panose="02040502050405020303" pitchFamily="18" charset="0"/>
              </a:rPr>
              <a:t>atiivimikroskopointi</a:t>
            </a:r>
            <a:r>
              <a:rPr lang="fi-FI" altLang="fi-FI" sz="1400" dirty="0" smtClean="0">
                <a:ea typeface="ＭＳ Ｐゴシック" panose="020B0600070205080204" pitchFamily="34" charset="-128"/>
                <a:cs typeface="Georgia" panose="02040502050405020303" pitchFamily="18" charset="0"/>
              </a:rPr>
              <a:t> usein apuna</a:t>
            </a:r>
          </a:p>
          <a:p>
            <a:pPr marL="0" indent="0">
              <a:buNone/>
            </a:pPr>
            <a:endParaRPr lang="fi-FI" altLang="fi-FI" sz="1400" dirty="0" smtClean="0">
              <a:ea typeface="ＭＳ Ｐゴシック" panose="020B0600070205080204" pitchFamily="34" charset="-128"/>
              <a:cs typeface="ＭＳ Ｐゴシック" panose="020B0600070205080204" pitchFamily="34" charset="-128"/>
            </a:endParaRPr>
          </a:p>
          <a:p>
            <a:pPr marL="0" indent="0">
              <a:buNone/>
            </a:pPr>
            <a:r>
              <a:rPr lang="fi-FI" altLang="fi-FI" sz="1400" b="1" dirty="0" smtClean="0">
                <a:ea typeface="ＭＳ Ｐゴシック" panose="020B0600070205080204" pitchFamily="34" charset="-128"/>
                <a:cs typeface="ＭＳ Ｐゴシック" panose="020B0600070205080204" pitchFamily="34" charset="-128"/>
              </a:rPr>
              <a:t>M</a:t>
            </a:r>
            <a:r>
              <a:rPr lang="fi-FI" altLang="fi-FI" sz="1400" b="1" dirty="0" smtClean="0">
                <a:ea typeface="ＭＳ Ｐゴシック" panose="020B0600070205080204" pitchFamily="34" charset="-128"/>
                <a:cs typeface="ＭＳ Ｐゴシック" panose="020B0600070205080204" pitchFamily="34" charset="-128"/>
              </a:rPr>
              <a:t>ikroskooppiset menetelmät</a:t>
            </a:r>
            <a:r>
              <a:rPr lang="fi-FI" altLang="fi-FI" sz="1400" dirty="0" smtClean="0">
                <a:ea typeface="ＭＳ Ｐゴシック" panose="020B0600070205080204" pitchFamily="34" charset="-128"/>
                <a:cs typeface="ＭＳ Ｐゴシック" panose="020B0600070205080204" pitchFamily="34" charset="-128"/>
              </a:rPr>
              <a:t> (mikrobien kokonaismäärä)</a:t>
            </a:r>
          </a:p>
          <a:p>
            <a:pPr lvl="1"/>
            <a:r>
              <a:rPr lang="fi-FI" altLang="fi-FI" sz="1400" dirty="0" smtClean="0">
                <a:ea typeface="ＭＳ Ｐゴシック" panose="020B0600070205080204" pitchFamily="34" charset="-128"/>
                <a:cs typeface="Georgia" panose="02040502050405020303" pitchFamily="18" charset="0"/>
              </a:rPr>
              <a:t>M</a:t>
            </a:r>
            <a:r>
              <a:rPr lang="fi-FI" altLang="fi-FI" sz="1400" dirty="0" smtClean="0">
                <a:ea typeface="ＭＳ Ｐゴシック" panose="020B0600070205080204" pitchFamily="34" charset="-128"/>
                <a:cs typeface="Georgia" panose="02040502050405020303" pitchFamily="18" charset="0"/>
              </a:rPr>
              <a:t>ikrobien tunnistaminen vaatii kokemusta</a:t>
            </a:r>
          </a:p>
          <a:p>
            <a:pPr lvl="1"/>
            <a:r>
              <a:rPr lang="fi-FI" altLang="fi-FI" sz="1400" dirty="0" smtClean="0">
                <a:ea typeface="ＭＳ Ｐゴシック" panose="020B0600070205080204" pitchFamily="34" charset="-128"/>
                <a:cs typeface="Georgia" panose="02040502050405020303" pitchFamily="18" charset="0"/>
              </a:rPr>
              <a:t>T</a:t>
            </a:r>
            <a:r>
              <a:rPr lang="fi-FI" altLang="fi-FI" sz="1400" dirty="0" smtClean="0">
                <a:ea typeface="ＭＳ Ｐゴシック" panose="020B0600070205080204" pitchFamily="34" charset="-128"/>
                <a:cs typeface="Georgia" panose="02040502050405020303" pitchFamily="18" charset="0"/>
              </a:rPr>
              <a:t>ulos kpl</a:t>
            </a:r>
            <a:r>
              <a:rPr lang="fi-FI" altLang="fi-FI" sz="1400" i="1" dirty="0" smtClean="0">
                <a:ea typeface="ＭＳ Ｐゴシック" panose="020B0600070205080204" pitchFamily="34" charset="-128"/>
                <a:cs typeface="Georgia" panose="02040502050405020303" pitchFamily="18" charset="0"/>
              </a:rPr>
              <a:t> </a:t>
            </a:r>
            <a:r>
              <a:rPr lang="fi-FI" altLang="fi-FI" sz="1400" i="1" dirty="0" smtClean="0">
                <a:ea typeface="ＭＳ Ｐゴシック" panose="020B0600070205080204" pitchFamily="34" charset="-128"/>
                <a:cs typeface="Georgia" panose="02040502050405020303" pitchFamily="18" charset="0"/>
              </a:rPr>
              <a:t/>
            </a:r>
            <a:br>
              <a:rPr lang="fi-FI" altLang="fi-FI" sz="1400" i="1" dirty="0" smtClean="0">
                <a:ea typeface="ＭＳ Ｐゴシック" panose="020B0600070205080204" pitchFamily="34" charset="-128"/>
                <a:cs typeface="Georgia" panose="02040502050405020303" pitchFamily="18" charset="0"/>
              </a:rPr>
            </a:br>
            <a:endParaRPr lang="fi-FI" altLang="fi-FI" sz="1400" i="1" dirty="0" smtClean="0">
              <a:ea typeface="ＭＳ Ｐゴシック" panose="020B0600070205080204" pitchFamily="34" charset="-128"/>
              <a:cs typeface="Georgia" panose="02040502050405020303" pitchFamily="18" charset="0"/>
            </a:endParaRPr>
          </a:p>
          <a:p>
            <a:pPr marL="0" indent="0">
              <a:buNone/>
            </a:pPr>
            <a:r>
              <a:rPr lang="fi-FI" altLang="fi-FI" sz="1400" b="1" dirty="0" smtClean="0">
                <a:ea typeface="ＭＳ Ｐゴシック" panose="020B0600070205080204" pitchFamily="34" charset="-128"/>
                <a:cs typeface="ＭＳ Ｐゴシック" panose="020B0600070205080204" pitchFamily="34" charset="-128"/>
              </a:rPr>
              <a:t>M</a:t>
            </a:r>
            <a:r>
              <a:rPr lang="fi-FI" altLang="fi-FI" sz="1400" b="1" dirty="0" smtClean="0">
                <a:ea typeface="ＭＳ Ｐゴシック" panose="020B0600070205080204" pitchFamily="34" charset="-128"/>
                <a:cs typeface="ＭＳ Ｐゴシック" panose="020B0600070205080204" pitchFamily="34" charset="-128"/>
              </a:rPr>
              <a:t>olekyylibiologiset menetelmät</a:t>
            </a:r>
          </a:p>
          <a:p>
            <a:pPr lvl="1"/>
            <a:r>
              <a:rPr lang="fi-FI" altLang="fi-FI" sz="1400" dirty="0" smtClean="0">
                <a:ea typeface="ＭＳ Ｐゴシック" panose="020B0600070205080204" pitchFamily="34" charset="-128"/>
                <a:cs typeface="ＭＳ Ｐゴシック" panose="020B0600070205080204" pitchFamily="34" charset="-128"/>
              </a:rPr>
              <a:t>Useita menetelmiä useille mikrobeille</a:t>
            </a:r>
          </a:p>
          <a:p>
            <a:pPr lvl="1"/>
            <a:r>
              <a:rPr lang="fi-FI" altLang="fi-FI" sz="1400" dirty="0" smtClean="0">
                <a:ea typeface="ＭＳ Ｐゴシック" panose="020B0600070205080204" pitchFamily="34" charset="-128"/>
                <a:cs typeface="ＭＳ Ｐゴシック" panose="020B0600070205080204" pitchFamily="34" charset="-128"/>
              </a:rPr>
              <a:t>Herkkiä ja spesifisiä menetelmiä (mikrobeja löytyy myös puhtaista materiaaleista)</a:t>
            </a:r>
          </a:p>
          <a:p>
            <a:pPr lvl="1"/>
            <a:r>
              <a:rPr lang="fi-FI" altLang="fi-FI" sz="1400" dirty="0" smtClean="0">
                <a:ea typeface="ＭＳ Ｐゴシック" panose="020B0600070205080204" pitchFamily="34" charset="-128"/>
                <a:cs typeface="ＭＳ Ｐゴシック" panose="020B0600070205080204" pitchFamily="34" charset="-128"/>
              </a:rPr>
              <a:t>Ei vielä laajasti rutiinikäytössä</a:t>
            </a:r>
          </a:p>
          <a:p>
            <a:pPr lvl="1"/>
            <a:r>
              <a:rPr lang="fi-FI" altLang="fi-FI" sz="1400" dirty="0" smtClean="0">
                <a:ea typeface="ＭＳ Ｐゴシック" panose="020B0600070205080204" pitchFamily="34" charset="-128"/>
                <a:cs typeface="ＭＳ Ｐゴシック" panose="020B0600070205080204" pitchFamily="34" charset="-128"/>
              </a:rPr>
              <a:t>Ei viitearvoja: mikä on poikkeava pitoisuus</a:t>
            </a:r>
            <a:endParaRPr lang="fi-FI" altLang="fi-FI" sz="1400" b="1" dirty="0" smtClean="0">
              <a:ea typeface="ＭＳ Ｐゴシック" panose="020B0600070205080204" pitchFamily="34" charset="-128"/>
              <a:cs typeface="ＭＳ Ｐゴシック" panose="020B0600070205080204" pitchFamily="34" charset="-128"/>
            </a:endParaRPr>
          </a:p>
        </p:txBody>
      </p:sp>
      <p:sp>
        <p:nvSpPr>
          <p:cNvPr id="4" name="Footer Placeholder 3"/>
          <p:cNvSpPr>
            <a:spLocks noGrp="1"/>
          </p:cNvSpPr>
          <p:nvPr>
            <p:ph type="ftr" sz="quarter" idx="11"/>
          </p:nvPr>
        </p:nvSpPr>
        <p:spPr>
          <a:xfrm>
            <a:off x="323528" y="6088211"/>
            <a:ext cx="2218599" cy="365125"/>
          </a:xfrm>
        </p:spPr>
        <p:txBody>
          <a:bodyPr/>
          <a:lstStyle/>
          <a:p>
            <a:pPr fontAlgn="auto">
              <a:spcBef>
                <a:spcPts val="0"/>
              </a:spcBef>
              <a:spcAft>
                <a:spcPts val="0"/>
              </a:spcAft>
              <a:defRPr/>
            </a:pPr>
            <a:r>
              <a:rPr lang="en-US" altLang="fi-FI" dirty="0" err="1">
                <a:latin typeface="+mn-lt"/>
              </a:rPr>
              <a:t>Bioaerosolit</a:t>
            </a:r>
            <a:r>
              <a:rPr lang="en-US" altLang="fi-FI" dirty="0">
                <a:latin typeface="+mn-lt"/>
              </a:rPr>
              <a:t> ja </a:t>
            </a:r>
            <a:r>
              <a:rPr lang="en-US" altLang="fi-FI" dirty="0" err="1">
                <a:latin typeface="+mn-lt"/>
              </a:rPr>
              <a:t>punkit</a:t>
            </a:r>
            <a:r>
              <a:rPr lang="en-US" altLang="fi-FI" dirty="0">
                <a:latin typeface="+mn-lt"/>
              </a:rPr>
              <a:t>/ </a:t>
            </a:r>
            <a:r>
              <a:rPr lang="en-US" altLang="fi-FI" dirty="0" err="1">
                <a:latin typeface="+mn-lt"/>
              </a:rPr>
              <a:t>Työterveyslaitos</a:t>
            </a:r>
            <a:r>
              <a:rPr lang="en-US" altLang="fi-FI" dirty="0">
                <a:latin typeface="+mn-lt"/>
              </a:rPr>
              <a:t> </a:t>
            </a:r>
            <a:r>
              <a:rPr lang="en-US" altLang="fi-FI" dirty="0" smtClean="0">
                <a:latin typeface="+mn-lt"/>
              </a:rPr>
              <a:t>/ </a:t>
            </a:r>
            <a:br>
              <a:rPr lang="en-US" altLang="fi-FI" dirty="0" smtClean="0">
                <a:latin typeface="+mn-lt"/>
              </a:rPr>
            </a:br>
            <a:r>
              <a:rPr lang="en-US" altLang="fi-FI" dirty="0" smtClean="0">
                <a:latin typeface="+mn-lt"/>
              </a:rPr>
              <a:t>S</a:t>
            </a:r>
            <a:r>
              <a:rPr lang="en-US" altLang="fi-FI" dirty="0">
                <a:latin typeface="+mn-lt"/>
              </a:rPr>
              <a:t>. </a:t>
            </a:r>
            <a:r>
              <a:rPr lang="en-US" altLang="fi-FI" dirty="0" err="1">
                <a:latin typeface="+mn-lt"/>
              </a:rPr>
              <a:t>Lappalainen</a:t>
            </a:r>
            <a:r>
              <a:rPr lang="en-US" altLang="fi-FI" dirty="0">
                <a:latin typeface="+mn-lt"/>
              </a:rPr>
              <a:t> ja </a:t>
            </a:r>
            <a:r>
              <a:rPr lang="en-US" altLang="fi-FI" dirty="0" err="1" smtClean="0">
                <a:latin typeface="+mn-lt"/>
              </a:rPr>
              <a:t>M.Reiman</a:t>
            </a:r>
            <a:endParaRPr lang="en-US" altLang="fi-FI" dirty="0">
              <a:latin typeface="+mn-lt"/>
            </a:endParaRPr>
          </a:p>
        </p:txBody>
      </p:sp>
      <p:sp>
        <p:nvSpPr>
          <p:cNvPr id="75779"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7F7F7F"/>
              </a:buClr>
              <a:buFont typeface="Arial" panose="020B0604020202020204" pitchFamily="34" charset="0"/>
              <a:buChar char="•"/>
              <a:defRPr sz="2200">
                <a:solidFill>
                  <a:srgbClr val="404040"/>
                </a:solidFill>
                <a:latin typeface="Verdana" panose="020B060403050404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lr>
                <a:srgbClr val="7F7F7F"/>
              </a:buClr>
              <a:buFont typeface="Arial" panose="020B0604020202020204" pitchFamily="34" charset="0"/>
              <a:buChar char="•"/>
              <a:defRPr sz="1600">
                <a:solidFill>
                  <a:srgbClr val="404040"/>
                </a:solidFill>
                <a:latin typeface="Verdana" panose="020B0604030504040204" pitchFamily="34" charset="0"/>
                <a:ea typeface="ＭＳ Ｐゴシック" panose="020B0600070205080204" pitchFamily="34" charset="-128"/>
                <a:cs typeface="Georgia" panose="02040502050405020303" pitchFamily="18" charset="0"/>
              </a:defRPr>
            </a:lvl2pPr>
            <a:lvl3pPr marL="1143000" indent="-228600">
              <a:spcBef>
                <a:spcPct val="20000"/>
              </a:spcBef>
              <a:buClr>
                <a:srgbClr val="7F7F7F"/>
              </a:buClr>
              <a:buFont typeface="Arial" panose="020B0604020202020204" pitchFamily="34" charset="0"/>
              <a:buChar char="•"/>
              <a:defRPr sz="1600">
                <a:solidFill>
                  <a:srgbClr val="404040"/>
                </a:solidFill>
                <a:latin typeface="Verdana" panose="020B0604030504040204" pitchFamily="34" charset="0"/>
                <a:ea typeface="ＭＳ Ｐゴシック" panose="020B0600070205080204" pitchFamily="34" charset="-128"/>
                <a:cs typeface="Georgia" panose="02040502050405020303" pitchFamily="18" charset="0"/>
              </a:defRPr>
            </a:lvl3pPr>
            <a:lvl4pPr marL="1600200" indent="-228600">
              <a:spcBef>
                <a:spcPct val="20000"/>
              </a:spcBef>
              <a:buClr>
                <a:srgbClr val="7F7F7F"/>
              </a:buClr>
              <a:buFont typeface="Arial" panose="020B0604020202020204" pitchFamily="34" charset="0"/>
              <a:buChar char="•"/>
              <a:defRPr sz="1200">
                <a:solidFill>
                  <a:srgbClr val="404040"/>
                </a:solidFill>
                <a:latin typeface="Verdana" panose="020B0604030504040204" pitchFamily="34" charset="0"/>
                <a:ea typeface="ＭＳ Ｐゴシック" panose="020B0600070205080204" pitchFamily="34" charset="-128"/>
                <a:cs typeface="Georgia" panose="02040502050405020303" pitchFamily="18" charset="0"/>
              </a:defRPr>
            </a:lvl4pPr>
            <a:lvl5pPr marL="2057400" indent="-228600">
              <a:spcBef>
                <a:spcPct val="20000"/>
              </a:spcBef>
              <a:buClr>
                <a:srgbClr val="7F7F7F"/>
              </a:buClr>
              <a:buFont typeface="Arial" panose="020B0604020202020204" pitchFamily="34" charset="0"/>
              <a:buChar char="•"/>
              <a:defRPr sz="1000">
                <a:solidFill>
                  <a:srgbClr val="404040"/>
                </a:solidFill>
                <a:latin typeface="Verdana" panose="020B0604030504040204" pitchFamily="34" charset="0"/>
                <a:ea typeface="ＭＳ Ｐゴシック" panose="020B0600070205080204" pitchFamily="34" charset="-128"/>
                <a:cs typeface="Georgia" panose="02040502050405020303" pitchFamily="18" charset="0"/>
              </a:defRPr>
            </a:lvl5pPr>
            <a:lvl6pPr marL="2514600" indent="-228600" defTabSz="457200" eaLnBrk="0" fontAlgn="base" hangingPunct="0">
              <a:spcBef>
                <a:spcPct val="20000"/>
              </a:spcBef>
              <a:spcAft>
                <a:spcPct val="0"/>
              </a:spcAft>
              <a:buClr>
                <a:srgbClr val="7F7F7F"/>
              </a:buClr>
              <a:buFont typeface="Arial" panose="020B0604020202020204" pitchFamily="34" charset="0"/>
              <a:buChar char="•"/>
              <a:defRPr sz="1000">
                <a:solidFill>
                  <a:srgbClr val="404040"/>
                </a:solidFill>
                <a:latin typeface="Verdana" panose="020B0604030504040204" pitchFamily="34" charset="0"/>
                <a:ea typeface="ＭＳ Ｐゴシック" panose="020B0600070205080204" pitchFamily="34" charset="-128"/>
                <a:cs typeface="Georgia" panose="02040502050405020303" pitchFamily="18" charset="0"/>
              </a:defRPr>
            </a:lvl6pPr>
            <a:lvl7pPr marL="2971800" indent="-228600" defTabSz="457200" eaLnBrk="0" fontAlgn="base" hangingPunct="0">
              <a:spcBef>
                <a:spcPct val="20000"/>
              </a:spcBef>
              <a:spcAft>
                <a:spcPct val="0"/>
              </a:spcAft>
              <a:buClr>
                <a:srgbClr val="7F7F7F"/>
              </a:buClr>
              <a:buFont typeface="Arial" panose="020B0604020202020204" pitchFamily="34" charset="0"/>
              <a:buChar char="•"/>
              <a:defRPr sz="1000">
                <a:solidFill>
                  <a:srgbClr val="404040"/>
                </a:solidFill>
                <a:latin typeface="Verdana" panose="020B0604030504040204" pitchFamily="34" charset="0"/>
                <a:ea typeface="ＭＳ Ｐゴシック" panose="020B0600070205080204" pitchFamily="34" charset="-128"/>
                <a:cs typeface="Georgia" panose="02040502050405020303" pitchFamily="18" charset="0"/>
              </a:defRPr>
            </a:lvl7pPr>
            <a:lvl8pPr marL="3429000" indent="-228600" defTabSz="457200" eaLnBrk="0" fontAlgn="base" hangingPunct="0">
              <a:spcBef>
                <a:spcPct val="20000"/>
              </a:spcBef>
              <a:spcAft>
                <a:spcPct val="0"/>
              </a:spcAft>
              <a:buClr>
                <a:srgbClr val="7F7F7F"/>
              </a:buClr>
              <a:buFont typeface="Arial" panose="020B0604020202020204" pitchFamily="34" charset="0"/>
              <a:buChar char="•"/>
              <a:defRPr sz="1000">
                <a:solidFill>
                  <a:srgbClr val="404040"/>
                </a:solidFill>
                <a:latin typeface="Verdana" panose="020B0604030504040204" pitchFamily="34" charset="0"/>
                <a:ea typeface="ＭＳ Ｐゴシック" panose="020B0600070205080204" pitchFamily="34" charset="-128"/>
                <a:cs typeface="Georgia" panose="02040502050405020303" pitchFamily="18" charset="0"/>
              </a:defRPr>
            </a:lvl8pPr>
            <a:lvl9pPr marL="3886200" indent="-228600" defTabSz="457200" eaLnBrk="0" fontAlgn="base" hangingPunct="0">
              <a:spcBef>
                <a:spcPct val="20000"/>
              </a:spcBef>
              <a:spcAft>
                <a:spcPct val="0"/>
              </a:spcAft>
              <a:buClr>
                <a:srgbClr val="7F7F7F"/>
              </a:buClr>
              <a:buFont typeface="Arial" panose="020B0604020202020204" pitchFamily="34" charset="0"/>
              <a:buChar char="•"/>
              <a:defRPr sz="1000">
                <a:solidFill>
                  <a:srgbClr val="404040"/>
                </a:solidFill>
                <a:latin typeface="Verdana" panose="020B0604030504040204" pitchFamily="34" charset="0"/>
                <a:ea typeface="ＭＳ Ｐゴシック" panose="020B0600070205080204" pitchFamily="34" charset="-128"/>
                <a:cs typeface="Georgia" panose="02040502050405020303" pitchFamily="18" charset="0"/>
              </a:defRPr>
            </a:lvl9pPr>
          </a:lstStyle>
          <a:p>
            <a:pPr>
              <a:spcBef>
                <a:spcPct val="0"/>
              </a:spcBef>
              <a:buClrTx/>
              <a:buFontTx/>
              <a:buNone/>
            </a:pPr>
            <a:fld id="{51B3C89C-49B3-42F1-9D09-5DD0830395E8}" type="slidenum">
              <a:rPr lang="en-US" altLang="fi-FI" sz="900" smtClean="0">
                <a:solidFill>
                  <a:schemeClr val="tx1"/>
                </a:solidFill>
              </a:rPr>
              <a:pPr>
                <a:spcBef>
                  <a:spcPct val="0"/>
                </a:spcBef>
                <a:buClrTx/>
                <a:buFontTx/>
                <a:buNone/>
              </a:pPr>
              <a:t>63</a:t>
            </a:fld>
            <a:endParaRPr lang="en-US" altLang="fi-FI" sz="900" smtClean="0">
              <a:solidFill>
                <a:schemeClr val="tx1"/>
              </a:solidFill>
            </a:endParaRPr>
          </a:p>
        </p:txBody>
      </p:sp>
    </p:spTree>
    <p:extLst>
      <p:ext uri="{BB962C8B-B14F-4D97-AF65-F5344CB8AC3E}">
        <p14:creationId xmlns:p14="http://schemas.microsoft.com/office/powerpoint/2010/main" val="3111237041"/>
      </p:ext>
    </p:extLst>
  </p:cSld>
  <p:clrMapOvr>
    <a:masterClrMapping/>
  </p:clrMapOvr>
  <p:transition spd="med">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Menetelmistä</a:t>
            </a:r>
          </a:p>
        </p:txBody>
      </p:sp>
      <p:sp>
        <p:nvSpPr>
          <p:cNvPr id="3" name="Content Placeholder 2"/>
          <p:cNvSpPr>
            <a:spLocks noGrp="1"/>
          </p:cNvSpPr>
          <p:nvPr>
            <p:ph sz="half" idx="1"/>
          </p:nvPr>
        </p:nvSpPr>
        <p:spPr/>
        <p:txBody>
          <a:bodyPr>
            <a:normAutofit/>
          </a:bodyPr>
          <a:lstStyle/>
          <a:p>
            <a:r>
              <a:rPr lang="fi-FI" sz="1800" dirty="0" smtClean="0"/>
              <a:t>Asumisterveysasetuksen </a:t>
            </a:r>
            <a:r>
              <a:rPr lang="fi-FI" sz="1800" dirty="0"/>
              <a:t>mukaiset sisäympäristön mikrobimääritykset perustuvat </a:t>
            </a:r>
            <a:r>
              <a:rPr lang="fi-FI" sz="1800" dirty="0" smtClean="0"/>
              <a:t>viljelymenetelmiin</a:t>
            </a:r>
          </a:p>
          <a:p>
            <a:pPr lvl="1"/>
            <a:r>
              <a:rPr lang="fi-FI" sz="1600" dirty="0">
                <a:solidFill>
                  <a:srgbClr val="0070C0"/>
                </a:solidFill>
              </a:rPr>
              <a:t>M</a:t>
            </a:r>
            <a:r>
              <a:rPr lang="fi-FI" sz="1600" dirty="0" smtClean="0">
                <a:solidFill>
                  <a:srgbClr val="0070C0"/>
                </a:solidFill>
              </a:rPr>
              <a:t>itataan </a:t>
            </a:r>
            <a:r>
              <a:rPr lang="fi-FI" sz="1600" dirty="0">
                <a:solidFill>
                  <a:srgbClr val="0070C0"/>
                </a:solidFill>
              </a:rPr>
              <a:t>elinkykyisten homeiden ja bakteereiden </a:t>
            </a:r>
            <a:r>
              <a:rPr lang="fi-FI" sz="1600" dirty="0" smtClean="0">
                <a:solidFill>
                  <a:srgbClr val="0070C0"/>
                </a:solidFill>
              </a:rPr>
              <a:t>määrää</a:t>
            </a:r>
          </a:p>
          <a:p>
            <a:r>
              <a:rPr lang="fi-FI" sz="1800" dirty="0" smtClean="0"/>
              <a:t>Nopeammille </a:t>
            </a:r>
            <a:r>
              <a:rPr lang="fi-FI" sz="1800" dirty="0"/>
              <a:t>menetelmille on kasvava </a:t>
            </a:r>
            <a:r>
              <a:rPr lang="fi-FI" sz="1800" dirty="0" smtClean="0"/>
              <a:t>tarve</a:t>
            </a:r>
          </a:p>
          <a:p>
            <a:pPr lvl="1"/>
            <a:r>
              <a:rPr lang="fi-FI" sz="1600" dirty="0" smtClean="0"/>
              <a:t>Mm. kvantitatiivinen </a:t>
            </a:r>
            <a:r>
              <a:rPr lang="fi-FI" sz="1600" dirty="0" err="1" smtClean="0"/>
              <a:t>polymeraasiketjureatio</a:t>
            </a:r>
            <a:r>
              <a:rPr lang="fi-FI" sz="1600" dirty="0" smtClean="0"/>
              <a:t> (</a:t>
            </a:r>
            <a:r>
              <a:rPr lang="fi-FI" sz="1600" dirty="0" err="1" smtClean="0"/>
              <a:t>qPCR</a:t>
            </a:r>
            <a:r>
              <a:rPr lang="fi-FI" sz="1600" dirty="0" smtClean="0"/>
              <a:t>, </a:t>
            </a:r>
            <a:r>
              <a:rPr lang="fi-FI" sz="1600" dirty="0" err="1" smtClean="0"/>
              <a:t>quantitative</a:t>
            </a:r>
            <a:r>
              <a:rPr lang="fi-FI" sz="1600" dirty="0" smtClean="0"/>
              <a:t> </a:t>
            </a:r>
            <a:r>
              <a:rPr lang="fi-FI" sz="1600" dirty="0" err="1" smtClean="0"/>
              <a:t>polymerase</a:t>
            </a:r>
            <a:r>
              <a:rPr lang="fi-FI" sz="1600" dirty="0" smtClean="0"/>
              <a:t> </a:t>
            </a:r>
            <a:r>
              <a:rPr lang="fi-FI" sz="1600" dirty="0" err="1" smtClean="0"/>
              <a:t>chain</a:t>
            </a:r>
            <a:r>
              <a:rPr lang="fi-FI" sz="1600" dirty="0" smtClean="0"/>
              <a:t> </a:t>
            </a:r>
            <a:r>
              <a:rPr lang="fi-FI" sz="1600" dirty="0" err="1" smtClean="0"/>
              <a:t>reaction</a:t>
            </a:r>
            <a:r>
              <a:rPr lang="fi-FI" sz="1600" dirty="0" smtClean="0"/>
              <a:t>)</a:t>
            </a:r>
          </a:p>
          <a:p>
            <a:pPr lvl="1"/>
            <a:r>
              <a:rPr lang="fi-FI" sz="1600" dirty="0" smtClean="0">
                <a:solidFill>
                  <a:srgbClr val="0070C0"/>
                </a:solidFill>
              </a:rPr>
              <a:t>Mitataan elävien ja kuolleiden mikrobien DNA:ta</a:t>
            </a:r>
          </a:p>
        </p:txBody>
      </p:sp>
      <p:sp>
        <p:nvSpPr>
          <p:cNvPr id="4" name="Date Placeholder 3"/>
          <p:cNvSpPr>
            <a:spLocks noGrp="1"/>
          </p:cNvSpPr>
          <p:nvPr>
            <p:ph type="dt" sz="half" idx="10"/>
          </p:nvPr>
        </p:nvSpPr>
        <p:spPr/>
        <p:txBody>
          <a:bodyPr/>
          <a:lstStyle/>
          <a:p>
            <a:fld id="{01B1BF70-7D34-4D2A-8853-CFB7BD109FBA}" type="datetime1">
              <a:rPr lang="fi-FI" smtClean="0"/>
              <a:t>16.6.2016</a:t>
            </a:fld>
            <a:endParaRPr lang="fi-FI"/>
          </a:p>
        </p:txBody>
      </p:sp>
      <p:sp>
        <p:nvSpPr>
          <p:cNvPr id="6" name="Slide Number Placeholder 5"/>
          <p:cNvSpPr>
            <a:spLocks noGrp="1"/>
          </p:cNvSpPr>
          <p:nvPr>
            <p:ph type="sldNum" sz="quarter" idx="12"/>
          </p:nvPr>
        </p:nvSpPr>
        <p:spPr/>
        <p:txBody>
          <a:bodyPr/>
          <a:lstStyle/>
          <a:p>
            <a:fld id="{75C47369-19E2-4791-B101-DB9661BC3DFB}" type="slidenum">
              <a:rPr lang="fi-FI" smtClean="0"/>
              <a:pPr/>
              <a:t>7</a:t>
            </a:fld>
            <a:endParaRPr lang="fi-FI"/>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46444" y="3645024"/>
            <a:ext cx="3070468" cy="23028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46444" y="1264292"/>
            <a:ext cx="3058747" cy="21602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22555326"/>
      </p:ext>
    </p:extLst>
  </p:cSld>
  <p:clrMapOvr>
    <a:masterClrMapping/>
  </p:clrMapOvr>
  <p:transition spd="med">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fi-FI" sz="2800" dirty="0" smtClean="0"/>
              <a:t>Viljelymenetelmät</a:t>
            </a:r>
            <a:br>
              <a:rPr lang="fi-FI" sz="2800" dirty="0" smtClean="0"/>
            </a:br>
            <a:r>
              <a:rPr lang="fi-FI" sz="2000" dirty="0" smtClean="0"/>
              <a:t>Asumisterveysasetus ja soveltamisohje</a:t>
            </a:r>
            <a:endParaRPr lang="fi-FI" sz="2800" dirty="0"/>
          </a:p>
        </p:txBody>
      </p:sp>
      <p:sp>
        <p:nvSpPr>
          <p:cNvPr id="8" name="Content Placeholder 7"/>
          <p:cNvSpPr>
            <a:spLocks noGrp="1"/>
          </p:cNvSpPr>
          <p:nvPr>
            <p:ph idx="1"/>
          </p:nvPr>
        </p:nvSpPr>
        <p:spPr/>
        <p:txBody>
          <a:bodyPr>
            <a:normAutofit/>
          </a:bodyPr>
          <a:lstStyle/>
          <a:p>
            <a:pPr>
              <a:lnSpc>
                <a:spcPct val="100000"/>
              </a:lnSpc>
            </a:pPr>
            <a:r>
              <a:rPr lang="fi-FI" sz="1800" b="1" dirty="0" smtClean="0"/>
              <a:t>Laimennossarjaviljely</a:t>
            </a:r>
            <a:endParaRPr lang="fi-FI" sz="1600" dirty="0" smtClean="0"/>
          </a:p>
          <a:p>
            <a:pPr lvl="1">
              <a:lnSpc>
                <a:spcPct val="100000"/>
              </a:lnSpc>
            </a:pPr>
            <a:r>
              <a:rPr lang="fi-FI" dirty="0" smtClean="0"/>
              <a:t>Kvantitatiivinen tulos</a:t>
            </a:r>
          </a:p>
          <a:p>
            <a:pPr lvl="1">
              <a:lnSpc>
                <a:spcPct val="100000"/>
              </a:lnSpc>
            </a:pPr>
            <a:r>
              <a:rPr lang="fi-FI" dirty="0" smtClean="0"/>
              <a:t>Materiaali- ja pintanäytteille (pintanäytteelle aina vertailunäyte)</a:t>
            </a:r>
          </a:p>
          <a:p>
            <a:pPr lvl="1">
              <a:lnSpc>
                <a:spcPct val="100000"/>
              </a:lnSpc>
            </a:pPr>
            <a:r>
              <a:rPr lang="fi-FI" dirty="0" smtClean="0"/>
              <a:t>Näytteestä laimennossarja</a:t>
            </a:r>
          </a:p>
          <a:p>
            <a:pPr lvl="1">
              <a:lnSpc>
                <a:spcPct val="100000"/>
              </a:lnSpc>
            </a:pPr>
            <a:r>
              <a:rPr lang="fi-FI" dirty="0" smtClean="0"/>
              <a:t>Sienille M2 ja DG-18, bakteereille THG -alustat</a:t>
            </a:r>
          </a:p>
          <a:p>
            <a:r>
              <a:rPr lang="fi-FI" sz="1800" b="1" dirty="0" smtClean="0"/>
              <a:t>Suoraviljely</a:t>
            </a:r>
          </a:p>
          <a:p>
            <a:pPr lvl="1">
              <a:lnSpc>
                <a:spcPct val="100000"/>
              </a:lnSpc>
            </a:pPr>
            <a:r>
              <a:rPr lang="fi-FI" dirty="0" err="1" smtClean="0"/>
              <a:t>Semikvantitatiivinen</a:t>
            </a:r>
            <a:r>
              <a:rPr lang="fi-FI" dirty="0" smtClean="0"/>
              <a:t> tulos</a:t>
            </a:r>
            <a:endParaRPr lang="fi-FI" dirty="0"/>
          </a:p>
          <a:p>
            <a:pPr lvl="1">
              <a:lnSpc>
                <a:spcPct val="100000"/>
              </a:lnSpc>
            </a:pPr>
            <a:r>
              <a:rPr lang="fi-FI" dirty="0" smtClean="0"/>
              <a:t>Rakennusmateriaalia laitetaan </a:t>
            </a:r>
            <a:r>
              <a:rPr lang="fi-FI" dirty="0"/>
              <a:t>suoraan </a:t>
            </a:r>
            <a:r>
              <a:rPr lang="fi-FI" dirty="0" smtClean="0"/>
              <a:t>elatusalustan pinnalle</a:t>
            </a:r>
          </a:p>
          <a:p>
            <a:pPr lvl="1">
              <a:lnSpc>
                <a:spcPct val="100000"/>
              </a:lnSpc>
            </a:pPr>
            <a:r>
              <a:rPr lang="fi-FI" dirty="0" smtClean="0"/>
              <a:t>Sienille lisäksi </a:t>
            </a:r>
            <a:r>
              <a:rPr lang="fi-FI" dirty="0" err="1" smtClean="0"/>
              <a:t>Hagem</a:t>
            </a:r>
            <a:r>
              <a:rPr lang="fi-FI" dirty="0" smtClean="0"/>
              <a:t> </a:t>
            </a:r>
            <a:r>
              <a:rPr lang="fi-FI" dirty="0"/>
              <a:t>-</a:t>
            </a:r>
            <a:r>
              <a:rPr lang="fi-FI" dirty="0" smtClean="0"/>
              <a:t>alusta</a:t>
            </a:r>
          </a:p>
          <a:p>
            <a:r>
              <a:rPr lang="fi-FI" sz="1800" b="1" dirty="0" smtClean="0"/>
              <a:t>Ilmanäytteet</a:t>
            </a:r>
          </a:p>
          <a:p>
            <a:pPr lvl="1"/>
            <a:r>
              <a:rPr lang="fi-FI" dirty="0" smtClean="0"/>
              <a:t>6-vaihekeräimellä näyte suoraan elatusalustoille vakuumipumpun avulla</a:t>
            </a:r>
          </a:p>
          <a:p>
            <a:pPr lvl="1"/>
            <a:r>
              <a:rPr lang="fi-FI" dirty="0"/>
              <a:t>Sienille M2 ja DG-18, bakteereille THG -alustat</a:t>
            </a:r>
          </a:p>
          <a:p>
            <a:pPr marL="266700" lvl="1" indent="0">
              <a:buNone/>
            </a:pPr>
            <a:endParaRPr lang="fi-FI" dirty="0"/>
          </a:p>
          <a:p>
            <a:pPr marL="266700" lvl="1" indent="0">
              <a:lnSpc>
                <a:spcPct val="100000"/>
              </a:lnSpc>
              <a:buNone/>
            </a:pPr>
            <a:endParaRPr lang="fi-FI" dirty="0" smtClean="0"/>
          </a:p>
          <a:p>
            <a:pPr marL="0" indent="0">
              <a:lnSpc>
                <a:spcPct val="100000"/>
              </a:lnSpc>
              <a:buNone/>
            </a:pPr>
            <a:endParaRPr lang="fi-FI" sz="1800" dirty="0"/>
          </a:p>
        </p:txBody>
      </p:sp>
      <p:sp>
        <p:nvSpPr>
          <p:cNvPr id="4" name="Date Placeholder 3"/>
          <p:cNvSpPr>
            <a:spLocks noGrp="1"/>
          </p:cNvSpPr>
          <p:nvPr>
            <p:ph type="dt" sz="half" idx="10"/>
          </p:nvPr>
        </p:nvSpPr>
        <p:spPr/>
        <p:txBody>
          <a:bodyPr/>
          <a:lstStyle/>
          <a:p>
            <a:pPr>
              <a:defRPr/>
            </a:pPr>
            <a:fld id="{A47C76DC-D011-43DC-BF8B-C08B5AD5BAC0}" type="datetime1">
              <a:rPr lang="fi-FI" smtClean="0">
                <a:solidFill>
                  <a:srgbClr val="FFFFFF"/>
                </a:solidFill>
              </a:rPr>
              <a:t>16.6.2016</a:t>
            </a:fld>
            <a:endParaRPr lang="fi-FI">
              <a:solidFill>
                <a:srgbClr val="FFFFFF"/>
              </a:solidFill>
            </a:endParaRPr>
          </a:p>
        </p:txBody>
      </p:sp>
      <p:sp>
        <p:nvSpPr>
          <p:cNvPr id="6" name="Slide Number Placeholder 5"/>
          <p:cNvSpPr>
            <a:spLocks noGrp="1"/>
          </p:cNvSpPr>
          <p:nvPr>
            <p:ph type="sldNum" sz="quarter" idx="12"/>
          </p:nvPr>
        </p:nvSpPr>
        <p:spPr/>
        <p:txBody>
          <a:bodyPr/>
          <a:lstStyle/>
          <a:p>
            <a:pPr>
              <a:defRPr/>
            </a:pPr>
            <a:fld id="{E9AA9084-30E0-425B-9786-43185403404A}" type="slidenum">
              <a:rPr lang="fi-FI" smtClean="0">
                <a:solidFill>
                  <a:srgbClr val="FFFFFF"/>
                </a:solidFill>
              </a:rPr>
              <a:pPr>
                <a:defRPr/>
              </a:pPr>
              <a:t>8</a:t>
            </a:fld>
            <a:endParaRPr lang="fi-FI">
              <a:solidFill>
                <a:srgbClr val="FFFFFF"/>
              </a:solidFill>
            </a:endParaRPr>
          </a:p>
        </p:txBody>
      </p:sp>
    </p:spTree>
    <p:extLst>
      <p:ext uri="{BB962C8B-B14F-4D97-AF65-F5344CB8AC3E}">
        <p14:creationId xmlns:p14="http://schemas.microsoft.com/office/powerpoint/2010/main" val="144972888"/>
      </p:ext>
    </p:extLst>
  </p:cSld>
  <p:clrMapOvr>
    <a:masterClrMapping/>
  </p:clrMapOvr>
  <p:transition spd="med">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z="2800" dirty="0" smtClean="0"/>
              <a:t>Rakennusmateriaalinäytteen vastaanotto </a:t>
            </a:r>
            <a:r>
              <a:rPr lang="fi-FI" sz="2000" dirty="0"/>
              <a:t>E</a:t>
            </a:r>
            <a:r>
              <a:rPr lang="fi-FI" sz="2000" dirty="0" smtClean="0"/>
              <a:t>simerkki</a:t>
            </a:r>
            <a:endParaRPr lang="fi-FI" sz="2000" dirty="0"/>
          </a:p>
        </p:txBody>
      </p:sp>
      <p:sp>
        <p:nvSpPr>
          <p:cNvPr id="3" name="Content Placeholder 2"/>
          <p:cNvSpPr>
            <a:spLocks noGrp="1"/>
          </p:cNvSpPr>
          <p:nvPr>
            <p:ph sz="half" idx="1"/>
          </p:nvPr>
        </p:nvSpPr>
        <p:spPr/>
        <p:txBody>
          <a:bodyPr>
            <a:normAutofit/>
          </a:bodyPr>
          <a:lstStyle/>
          <a:p>
            <a:pPr>
              <a:lnSpc>
                <a:spcPct val="100000"/>
              </a:lnSpc>
            </a:pPr>
            <a:r>
              <a:rPr lang="fi-FI" dirty="0" smtClean="0"/>
              <a:t>Näytteet saapuvat, näytteenottolomakkeen tiedot tallennetaan ja kirjataan asiakasrekisteriin ja tutkimuslomakkeelle: </a:t>
            </a:r>
          </a:p>
          <a:p>
            <a:pPr lvl="1">
              <a:lnSpc>
                <a:spcPct val="100000"/>
              </a:lnSpc>
            </a:pPr>
            <a:r>
              <a:rPr lang="fi-FI" dirty="0" smtClean="0"/>
              <a:t>tutkimustunnus </a:t>
            </a:r>
            <a:r>
              <a:rPr lang="fi-FI" dirty="0" smtClean="0">
                <a:sym typeface="Wingdings" panose="05000000000000000000" pitchFamily="2" charset="2"/>
              </a:rPr>
              <a:t> raportti ja laskutus</a:t>
            </a:r>
            <a:endParaRPr lang="fi-FI" dirty="0" smtClean="0"/>
          </a:p>
          <a:p>
            <a:pPr lvl="1">
              <a:lnSpc>
                <a:spcPct val="100000"/>
              </a:lnSpc>
            </a:pPr>
            <a:r>
              <a:rPr lang="fi-FI" dirty="0" smtClean="0"/>
              <a:t>näytetunnus  </a:t>
            </a:r>
            <a:r>
              <a:rPr lang="fi-FI" dirty="0" smtClean="0">
                <a:sym typeface="Wingdings" panose="05000000000000000000" pitchFamily="2" charset="2"/>
              </a:rPr>
              <a:t> laboratorioon </a:t>
            </a:r>
          </a:p>
          <a:p>
            <a:pPr lvl="1">
              <a:lnSpc>
                <a:spcPct val="100000"/>
              </a:lnSpc>
            </a:pPr>
            <a:r>
              <a:rPr lang="fi-FI" dirty="0" smtClean="0">
                <a:sym typeface="Wingdings" panose="05000000000000000000" pitchFamily="2" charset="2"/>
              </a:rPr>
              <a:t>näytteiden saapumisilmoitus asiakkaalle</a:t>
            </a:r>
          </a:p>
        </p:txBody>
      </p:sp>
      <p:sp>
        <p:nvSpPr>
          <p:cNvPr id="4" name="Date Placeholder 3"/>
          <p:cNvSpPr>
            <a:spLocks noGrp="1"/>
          </p:cNvSpPr>
          <p:nvPr>
            <p:ph type="dt" sz="half" idx="10"/>
          </p:nvPr>
        </p:nvSpPr>
        <p:spPr/>
        <p:txBody>
          <a:bodyPr/>
          <a:lstStyle/>
          <a:p>
            <a:pPr>
              <a:defRPr/>
            </a:pPr>
            <a:fld id="{8760DFCA-BE05-40F6-9586-C60BD093C1D6}" type="datetime1">
              <a:rPr lang="fi-FI" smtClean="0">
                <a:solidFill>
                  <a:srgbClr val="FFFFFF"/>
                </a:solidFill>
              </a:rPr>
              <a:t>16.6.2016</a:t>
            </a:fld>
            <a:endParaRPr lang="fi-FI">
              <a:solidFill>
                <a:srgbClr val="FFFFFF"/>
              </a:solidFill>
            </a:endParaRPr>
          </a:p>
        </p:txBody>
      </p:sp>
      <p:sp>
        <p:nvSpPr>
          <p:cNvPr id="6" name="Slide Number Placeholder 5"/>
          <p:cNvSpPr>
            <a:spLocks noGrp="1"/>
          </p:cNvSpPr>
          <p:nvPr>
            <p:ph type="sldNum" sz="quarter" idx="12"/>
          </p:nvPr>
        </p:nvSpPr>
        <p:spPr/>
        <p:txBody>
          <a:bodyPr/>
          <a:lstStyle/>
          <a:p>
            <a:pPr>
              <a:defRPr/>
            </a:pPr>
            <a:fld id="{2387DB68-5FD3-4713-9969-BD8901141A34}" type="slidenum">
              <a:rPr lang="fi-FI" smtClean="0">
                <a:solidFill>
                  <a:srgbClr val="FFFFFF"/>
                </a:solidFill>
              </a:rPr>
              <a:pPr>
                <a:defRPr/>
              </a:pPr>
              <a:t>9</a:t>
            </a:fld>
            <a:endParaRPr lang="fi-FI">
              <a:solidFill>
                <a:srgbClr val="FFFFFF"/>
              </a:solidFill>
            </a:endParaRPr>
          </a:p>
        </p:txBody>
      </p:sp>
      <p:pic>
        <p:nvPicPr>
          <p:cNvPr id="70658" name="Picture 2" descr="N:\YMIK\Yleista\KUVIA\Näytteenotto ja labra\IMG_001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569" b="15209"/>
          <a:stretch/>
        </p:blipFill>
        <p:spPr bwMode="auto">
          <a:xfrm>
            <a:off x="5194902" y="1492821"/>
            <a:ext cx="3098764" cy="217912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N:\YMIK\Yleista\KUVIA\Näytteenotto ja labra\IMG_000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94902" y="3825080"/>
            <a:ext cx="3096344" cy="2218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2956714"/>
      </p:ext>
    </p:extLst>
  </p:cSld>
  <p:clrMapOvr>
    <a:masterClrMapping/>
  </p:clrMapOvr>
  <p:transition spd="med">
    <p:wipe/>
  </p:transition>
  <p:timing>
    <p:tnLst>
      <p:par>
        <p:cTn id="1" dur="indefinite" restart="never" nodeType="tmRoot"/>
      </p:par>
    </p:tnLst>
  </p:timing>
</p:sld>
</file>

<file path=ppt/theme/theme1.xml><?xml version="1.0" encoding="utf-8"?>
<a:theme xmlns:a="http://schemas.openxmlformats.org/drawingml/2006/main" name="KoHo">
  <a:themeElements>
    <a:clrScheme name="KoHo">
      <a:dk1>
        <a:sysClr val="windowText" lastClr="000000"/>
      </a:dk1>
      <a:lt1>
        <a:sysClr val="window" lastClr="FFFFFF"/>
      </a:lt1>
      <a:dk2>
        <a:srgbClr val="92CDDC"/>
      </a:dk2>
      <a:lt2>
        <a:srgbClr val="ECDEBB"/>
      </a:lt2>
      <a:accent1>
        <a:srgbClr val="44697D"/>
      </a:accent1>
      <a:accent2>
        <a:srgbClr val="C60C30"/>
      </a:accent2>
      <a:accent3>
        <a:srgbClr val="6AADE4"/>
      </a:accent3>
      <a:accent4>
        <a:srgbClr val="A6BCC6"/>
      </a:accent4>
      <a:accent5>
        <a:srgbClr val="00B2A9"/>
      </a:accent5>
      <a:accent6>
        <a:srgbClr val="9DBCB0"/>
      </a:accent6>
      <a:hlink>
        <a:srgbClr val="44697D"/>
      </a:hlink>
      <a:folHlink>
        <a:srgbClr val="F45574"/>
      </a:folHlink>
    </a:clrScheme>
    <a:fontScheme name="Kosteus ja hometalkoo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solidFill>
            <a:schemeClr val="bg2"/>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KoHo">
      <a:dk1>
        <a:sysClr val="windowText" lastClr="000000"/>
      </a:dk1>
      <a:lt1>
        <a:sysClr val="window" lastClr="FFFFFF"/>
      </a:lt1>
      <a:dk2>
        <a:srgbClr val="92CDDC"/>
      </a:dk2>
      <a:lt2>
        <a:srgbClr val="ECDEBB"/>
      </a:lt2>
      <a:accent1>
        <a:srgbClr val="44697D"/>
      </a:accent1>
      <a:accent2>
        <a:srgbClr val="C60C30"/>
      </a:accent2>
      <a:accent3>
        <a:srgbClr val="6AADE4"/>
      </a:accent3>
      <a:accent4>
        <a:srgbClr val="A6BCC6"/>
      </a:accent4>
      <a:accent5>
        <a:srgbClr val="00B2A9"/>
      </a:accent5>
      <a:accent6>
        <a:srgbClr val="9DBCB0"/>
      </a:accent6>
      <a:hlink>
        <a:srgbClr val="44697D"/>
      </a:hlink>
      <a:folHlink>
        <a:srgbClr val="F45574"/>
      </a:folHlink>
    </a:clrScheme>
    <a:fontScheme name="Basic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KoHo">
      <a:dk1>
        <a:sysClr val="windowText" lastClr="000000"/>
      </a:dk1>
      <a:lt1>
        <a:sysClr val="window" lastClr="FFFFFF"/>
      </a:lt1>
      <a:dk2>
        <a:srgbClr val="92CDDC"/>
      </a:dk2>
      <a:lt2>
        <a:srgbClr val="ECDEBB"/>
      </a:lt2>
      <a:accent1>
        <a:srgbClr val="44697D"/>
      </a:accent1>
      <a:accent2>
        <a:srgbClr val="C60C30"/>
      </a:accent2>
      <a:accent3>
        <a:srgbClr val="6AADE4"/>
      </a:accent3>
      <a:accent4>
        <a:srgbClr val="A6BCC6"/>
      </a:accent4>
      <a:accent5>
        <a:srgbClr val="00B2A9"/>
      </a:accent5>
      <a:accent6>
        <a:srgbClr val="9DBCB0"/>
      </a:accent6>
      <a:hlink>
        <a:srgbClr val="44697D"/>
      </a:hlink>
      <a:folHlink>
        <a:srgbClr val="F45574"/>
      </a:folHlink>
    </a:clrScheme>
    <a:fontScheme name="Basic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KoHo.potx</Template>
  <TotalTime>1430</TotalTime>
  <Words>2952</Words>
  <Application>Microsoft Macintosh PowerPoint</Application>
  <PresentationFormat>Näytössä katseltava diaesitys (4:3)</PresentationFormat>
  <Paragraphs>681</Paragraphs>
  <Slides>63</Slides>
  <Notes>9</Notes>
  <HiddenSlides>0</HiddenSlides>
  <MMClips>0</MMClips>
  <ScaleCrop>false</ScaleCrop>
  <HeadingPairs>
    <vt:vector size="8" baseType="variant">
      <vt:variant>
        <vt:lpstr>Käytetyt fontit</vt:lpstr>
      </vt:variant>
      <vt:variant>
        <vt:i4>8</vt:i4>
      </vt:variant>
      <vt:variant>
        <vt:lpstr>Teema</vt:lpstr>
      </vt:variant>
      <vt:variant>
        <vt:i4>1</vt:i4>
      </vt:variant>
      <vt:variant>
        <vt:lpstr>Upotetut OLE-palvelimet</vt:lpstr>
      </vt:variant>
      <vt:variant>
        <vt:i4>1</vt:i4>
      </vt:variant>
      <vt:variant>
        <vt:lpstr>Dian otsikot</vt:lpstr>
      </vt:variant>
      <vt:variant>
        <vt:i4>63</vt:i4>
      </vt:variant>
    </vt:vector>
  </HeadingPairs>
  <TitlesOfParts>
    <vt:vector size="73" baseType="lpstr">
      <vt:lpstr>Calibri</vt:lpstr>
      <vt:lpstr>Georgia</vt:lpstr>
      <vt:lpstr>ＭＳ Ｐゴシック</vt:lpstr>
      <vt:lpstr>Tahoma</vt:lpstr>
      <vt:lpstr>Times New Roman</vt:lpstr>
      <vt:lpstr>Verdana</vt:lpstr>
      <vt:lpstr>Wingdings</vt:lpstr>
      <vt:lpstr>Arial</vt:lpstr>
      <vt:lpstr>KoHo</vt:lpstr>
      <vt:lpstr>Document</vt:lpstr>
      <vt:lpstr>4.3 mikrobien analysointi viljelymenetelmät 1 h  3+21 diaa molekyylibiologiset menetelmät ja yhteenveto 2 h 40 diaa  </vt:lpstr>
      <vt:lpstr>Saatteeksi opetusmateriaalin käyttöön</vt:lpstr>
      <vt:lpstr>Sisällysluettelo</vt:lpstr>
      <vt:lpstr>Eri tapoja mitata mikrobimäärää </vt:lpstr>
      <vt:lpstr>Viljelyyn perustuvat menetelmät</vt:lpstr>
      <vt:lpstr>Ei-viljelyyn perustuvat menetelmät</vt:lpstr>
      <vt:lpstr>Menetelmistä</vt:lpstr>
      <vt:lpstr>Viljelymenetelmät Asumisterveysasetus ja soveltamisohje</vt:lpstr>
      <vt:lpstr>Rakennusmateriaalinäytteen vastaanotto Esimerkki</vt:lpstr>
      <vt:lpstr>PowerPoint-esitys</vt:lpstr>
      <vt:lpstr>Rakennusmateriaalinäytteen viljely 1 Esimerkki</vt:lpstr>
      <vt:lpstr>Rakennusmateriaalinäytteen viljely 2 Esimerkki</vt:lpstr>
      <vt:lpstr>Rakennusmateriaalinäytteen viljely 3 Esimerkki</vt:lpstr>
      <vt:lpstr>Laadunvarmistus viljelyssä</vt:lpstr>
      <vt:lpstr>Suoraviljely </vt:lpstr>
      <vt:lpstr>Kasvatus +25°C ± 3°C</vt:lpstr>
      <vt:lpstr>Homepesäkkeitä kasvualustalla</vt:lpstr>
      <vt:lpstr>Homemaljojen luku  ja mikroskopointi</vt:lpstr>
      <vt:lpstr>Homeiden tunnistaminen</vt:lpstr>
      <vt:lpstr>Homeiden tunnistaminen</vt:lpstr>
      <vt:lpstr>Homeiden tunnistaminen</vt:lpstr>
      <vt:lpstr>Hiivojen laskeminen</vt:lpstr>
      <vt:lpstr>Bakteerien laskeminen</vt:lpstr>
      <vt:lpstr>Tulosten raportointi  (Asumisterveysasetuksen mukaiset menetelmät)</vt:lpstr>
      <vt:lpstr>Mikrobikasvu voidaan osoittaa  materiaaleista myös mikroskooppitutkimuksilla – tarvitaan vankka kokemus</vt:lpstr>
      <vt:lpstr>Molekyylibiologiset analyysimenetelmät</vt:lpstr>
      <vt:lpstr>Luonnon mikrobiyhteisöt ovat  monipuolisia ja monimutkaisia</vt:lpstr>
      <vt:lpstr>Miksi molekyylibiologiset menetelmät?</vt:lpstr>
      <vt:lpstr>Taustaa qPCR-menetelmälle</vt:lpstr>
      <vt:lpstr>Taustaa qPCR-menetelmälle</vt:lpstr>
      <vt:lpstr>qPCR elinympäristönäytteissä </vt:lpstr>
      <vt:lpstr>Näyte</vt:lpstr>
      <vt:lpstr>qPCR menetelmänä - tausta</vt:lpstr>
      <vt:lpstr>qPCR-assay</vt:lpstr>
      <vt:lpstr>qPCR reagenssit</vt:lpstr>
      <vt:lpstr>TaqMan- kemia</vt:lpstr>
      <vt:lpstr>SYBR-kemia</vt:lpstr>
      <vt:lpstr>qPCR –  kvantitoinnin periaate</vt:lpstr>
      <vt:lpstr>Standardisuora</vt:lpstr>
      <vt:lpstr>qPCR -edut</vt:lpstr>
      <vt:lpstr>qPCR mikrobien mittaamisessa   Tekniset rajoitukset</vt:lpstr>
      <vt:lpstr>qPCR - heikkoudet</vt:lpstr>
      <vt:lpstr>Yleistä huomioitavaa näytteiden analysoinnissa qPCR:llä</vt:lpstr>
      <vt:lpstr>qPCR menetelmän validointi</vt:lpstr>
      <vt:lpstr>Mikrobivaurion toteaminen qPCR:lla</vt:lpstr>
      <vt:lpstr>Yhteenveto</vt:lpstr>
      <vt:lpstr>qPCR-tuloksia  vaurioitumattomilta  materiaaleilta</vt:lpstr>
      <vt:lpstr>qPCR:llä määritettyjä pitoisuuksia sisäilmassa  ja niihin  vaikuttavat  tekijät</vt:lpstr>
      <vt:lpstr>ERMI-index</vt:lpstr>
      <vt:lpstr>ERMI-index</vt:lpstr>
      <vt:lpstr>Muut DNA-pohjaiset menetelmät</vt:lpstr>
      <vt:lpstr>Sekvensointitekniikoita ja sovelluksia</vt:lpstr>
      <vt:lpstr>Genomien sekvensointi</vt:lpstr>
      <vt:lpstr>NGS = Next-Generation Sequencing</vt:lpstr>
      <vt:lpstr>Sekvensointitekniikat</vt:lpstr>
      <vt:lpstr>Tietokannat - BLAST</vt:lpstr>
      <vt:lpstr>DGGE – denaturoiva gradienttigeelielektroforeesi</vt:lpstr>
      <vt:lpstr>DGGE – edut ja heikkoudet</vt:lpstr>
      <vt:lpstr>Mikä menetelmä valita?</vt:lpstr>
      <vt:lpstr>Menetelmien etuja ja heikkouksia</vt:lpstr>
      <vt:lpstr>Menetelmien etuja ja heikkouksia</vt:lpstr>
      <vt:lpstr>Menetelmien etuja ja heikkouksia</vt:lpstr>
      <vt:lpstr>Näytteiden mikrobianalyysit käytännössä</vt:lpstr>
    </vt:vector>
  </TitlesOfParts>
  <Manager>Ympäristöministeriö</Manager>
  <Company>aidema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1</dc:title>
  <dc:creator>Aija Kaijärvi</dc:creator>
  <cp:lastModifiedBy>Kaijärvi Aija</cp:lastModifiedBy>
  <cp:revision>111</cp:revision>
  <cp:lastPrinted>2016-04-29T06:20:30Z</cp:lastPrinted>
  <dcterms:created xsi:type="dcterms:W3CDTF">2012-09-14T08:23:56Z</dcterms:created>
  <dcterms:modified xsi:type="dcterms:W3CDTF">2016-06-16T06:34:06Z</dcterms:modified>
</cp:coreProperties>
</file>